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8" r:id="rId7"/>
    <p:sldId id="269" r:id="rId8"/>
    <p:sldId id="258" r:id="rId9"/>
    <p:sldId id="259" r:id="rId10"/>
    <p:sldId id="260" r:id="rId11"/>
    <p:sldId id="261" r:id="rId12"/>
    <p:sldId id="263" r:id="rId13"/>
    <p:sldId id="264" r:id="rId14"/>
    <p:sldId id="270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4262F-780F-4662-AEFA-6D08A8AF6745}" v="7" dt="2024-11-29T21:44:50.048"/>
    <p1510:client id="{1F6CFA2D-87FE-7C28-5DF1-FFEBA039E967}" v="91" dt="2024-11-29T14:17:02.419"/>
    <p1510:client id="{92116C3B-F068-FD45-25C6-D2A8C64A5E67}" v="413" dt="2024-11-29T18:46:43.200"/>
    <p1510:client id="{DB4FAF5F-D7C2-5CBD-64BF-36B1C9F54596}" v="390" dt="2024-11-29T20:27:29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31g796 (Rivera Ugarte, Aracelli Solange)" userId="S::u20231g796@upc.edu.pe::67638a03-0d7b-4021-a655-255bf88fcac7" providerId="AD" clId="Web-{DB4FAF5F-D7C2-5CBD-64BF-36B1C9F54596}"/>
    <pc:docChg chg="addSld delSld modSld">
      <pc:chgData name="u20231g796 (Rivera Ugarte, Aracelli Solange)" userId="S::u20231g796@upc.edu.pe::67638a03-0d7b-4021-a655-255bf88fcac7" providerId="AD" clId="Web-{DB4FAF5F-D7C2-5CBD-64BF-36B1C9F54596}" dt="2024-11-29T20:27:29.954" v="377" actId="1076"/>
      <pc:docMkLst>
        <pc:docMk/>
      </pc:docMkLst>
      <pc:sldChg chg="del">
        <pc:chgData name="u20231g796 (Rivera Ugarte, Aracelli Solange)" userId="S::u20231g796@upc.edu.pe::67638a03-0d7b-4021-a655-255bf88fcac7" providerId="AD" clId="Web-{DB4FAF5F-D7C2-5CBD-64BF-36B1C9F54596}" dt="2024-11-29T19:14:12.095" v="0"/>
        <pc:sldMkLst>
          <pc:docMk/>
          <pc:sldMk cId="1223823563" sldId="262"/>
        </pc:sldMkLst>
      </pc:sldChg>
      <pc:sldChg chg="addSp delSp modSp">
        <pc:chgData name="u20231g796 (Rivera Ugarte, Aracelli Solange)" userId="S::u20231g796@upc.edu.pe::67638a03-0d7b-4021-a655-255bf88fcac7" providerId="AD" clId="Web-{DB4FAF5F-D7C2-5CBD-64BF-36B1C9F54596}" dt="2024-11-29T20:14:53.028" v="123" actId="1076"/>
        <pc:sldMkLst>
          <pc:docMk/>
          <pc:sldMk cId="1748890302" sldId="263"/>
        </pc:sldMkLst>
        <pc:spChg chg="mod modVis">
          <ac:chgData name="u20231g796 (Rivera Ugarte, Aracelli Solange)" userId="S::u20231g796@upc.edu.pe::67638a03-0d7b-4021-a655-255bf88fcac7" providerId="AD" clId="Web-{DB4FAF5F-D7C2-5CBD-64BF-36B1C9F54596}" dt="2024-11-29T20:14:36.528" v="118" actId="1076"/>
          <ac:spMkLst>
            <pc:docMk/>
            <pc:sldMk cId="1748890302" sldId="263"/>
            <ac:spMk id="2" creationId="{E2A78691-F1A9-A22F-0D46-C96EAB1BBE38}"/>
          </ac:spMkLst>
        </pc:spChg>
        <pc:spChg chg="del">
          <ac:chgData name="u20231g796 (Rivera Ugarte, Aracelli Solange)" userId="S::u20231g796@upc.edu.pe::67638a03-0d7b-4021-a655-255bf88fcac7" providerId="AD" clId="Web-{DB4FAF5F-D7C2-5CBD-64BF-36B1C9F54596}" dt="2024-11-29T19:57:03.595" v="11"/>
          <ac:spMkLst>
            <pc:docMk/>
            <pc:sldMk cId="1748890302" sldId="263"/>
            <ac:spMk id="3" creationId="{130B1649-7EF8-17C4-A9A9-9A102CAF9D41}"/>
          </ac:spMkLst>
        </pc:spChg>
        <pc:graphicFrameChg chg="add mod modVis modGraphic">
          <ac:chgData name="u20231g796 (Rivera Ugarte, Aracelli Solange)" userId="S::u20231g796@upc.edu.pe::67638a03-0d7b-4021-a655-255bf88fcac7" providerId="AD" clId="Web-{DB4FAF5F-D7C2-5CBD-64BF-36B1C9F54596}" dt="2024-11-29T20:14:50.794" v="122" actId="1076"/>
          <ac:graphicFrameMkLst>
            <pc:docMk/>
            <pc:sldMk cId="1748890302" sldId="263"/>
            <ac:graphicFrameMk id="4" creationId="{3C9FBF07-1E53-A3EB-E754-400BD075F6AD}"/>
          </ac:graphicFrameMkLst>
        </pc:graphicFrameChg>
        <pc:picChg chg="add mod">
          <ac:chgData name="u20231g796 (Rivera Ugarte, Aracelli Solange)" userId="S::u20231g796@upc.edu.pe::67638a03-0d7b-4021-a655-255bf88fcac7" providerId="AD" clId="Web-{DB4FAF5F-D7C2-5CBD-64BF-36B1C9F54596}" dt="2024-11-29T20:14:53.028" v="123" actId="1076"/>
          <ac:picMkLst>
            <pc:docMk/>
            <pc:sldMk cId="1748890302" sldId="263"/>
            <ac:picMk id="5" creationId="{13208365-6BCA-C25F-CA67-4AB57F0C1554}"/>
          </ac:picMkLst>
        </pc:picChg>
      </pc:sldChg>
      <pc:sldChg chg="addSp delSp modSp">
        <pc:chgData name="u20231g796 (Rivera Ugarte, Aracelli Solange)" userId="S::u20231g796@upc.edu.pe::67638a03-0d7b-4021-a655-255bf88fcac7" providerId="AD" clId="Web-{DB4FAF5F-D7C2-5CBD-64BF-36B1C9F54596}" dt="2024-11-29T20:26:18.655" v="353" actId="1076"/>
        <pc:sldMkLst>
          <pc:docMk/>
          <pc:sldMk cId="803482202" sldId="264"/>
        </pc:sldMkLst>
        <pc:spChg chg="mod">
          <ac:chgData name="u20231g796 (Rivera Ugarte, Aracelli Solange)" userId="S::u20231g796@upc.edu.pe::67638a03-0d7b-4021-a655-255bf88fcac7" providerId="AD" clId="Web-{DB4FAF5F-D7C2-5CBD-64BF-36B1C9F54596}" dt="2024-11-29T20:19:00.253" v="258" actId="1076"/>
          <ac:spMkLst>
            <pc:docMk/>
            <pc:sldMk cId="803482202" sldId="264"/>
            <ac:spMk id="2" creationId="{074DC090-C531-72A5-CEAF-E8A16758722A}"/>
          </ac:spMkLst>
        </pc:spChg>
        <pc:spChg chg="del mod">
          <ac:chgData name="u20231g796 (Rivera Ugarte, Aracelli Solange)" userId="S::u20231g796@upc.edu.pe::67638a03-0d7b-4021-a655-255bf88fcac7" providerId="AD" clId="Web-{DB4FAF5F-D7C2-5CBD-64BF-36B1C9F54596}" dt="2024-11-29T20:15:16.951" v="125"/>
          <ac:spMkLst>
            <pc:docMk/>
            <pc:sldMk cId="803482202" sldId="264"/>
            <ac:spMk id="3" creationId="{CE83DF72-86B4-5E7C-5560-8666BCB95178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19:07.316" v="260" actId="14100"/>
          <ac:spMkLst>
            <pc:docMk/>
            <pc:sldMk cId="803482202" sldId="264"/>
            <ac:spMk id="4" creationId="{7AF05668-C800-8378-3F38-0C8DC642FA82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23:32.776" v="313" actId="1076"/>
          <ac:spMkLst>
            <pc:docMk/>
            <pc:sldMk cId="803482202" sldId="264"/>
            <ac:spMk id="7" creationId="{CD5EB73F-3E03-01EB-81D1-472C38C26E87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25:19.153" v="337" actId="20577"/>
          <ac:spMkLst>
            <pc:docMk/>
            <pc:sldMk cId="803482202" sldId="264"/>
            <ac:spMk id="8" creationId="{883FB258-EB31-59CA-2C0C-05AF2D592C58}"/>
          </ac:spMkLst>
        </pc:spChg>
        <pc:spChg chg="add del mod">
          <ac:chgData name="u20231g796 (Rivera Ugarte, Aracelli Solange)" userId="S::u20231g796@upc.edu.pe::67638a03-0d7b-4021-a655-255bf88fcac7" providerId="AD" clId="Web-{DB4FAF5F-D7C2-5CBD-64BF-36B1C9F54596}" dt="2024-11-29T20:23:02.884" v="303"/>
          <ac:spMkLst>
            <pc:docMk/>
            <pc:sldMk cId="803482202" sldId="264"/>
            <ac:spMk id="9" creationId="{D543F4ED-44F1-CCFB-0BA7-ADAA4BA4808A}"/>
          </ac:spMkLst>
        </pc:spChg>
        <pc:spChg chg="add del mod">
          <ac:chgData name="u20231g796 (Rivera Ugarte, Aracelli Solange)" userId="S::u20231g796@upc.edu.pe::67638a03-0d7b-4021-a655-255bf88fcac7" providerId="AD" clId="Web-{DB4FAF5F-D7C2-5CBD-64BF-36B1C9F54596}" dt="2024-11-29T20:23:03.666" v="304"/>
          <ac:spMkLst>
            <pc:docMk/>
            <pc:sldMk cId="803482202" sldId="264"/>
            <ac:spMk id="10" creationId="{0F6F4226-324A-62A6-AD01-AA350BD1DE25}"/>
          </ac:spMkLst>
        </pc:spChg>
        <pc:spChg chg="add del mod">
          <ac:chgData name="u20231g796 (Rivera Ugarte, Aracelli Solange)" userId="S::u20231g796@upc.edu.pe::67638a03-0d7b-4021-a655-255bf88fcac7" providerId="AD" clId="Web-{DB4FAF5F-D7C2-5CBD-64BF-36B1C9F54596}" dt="2024-11-29T20:23:04.713" v="305"/>
          <ac:spMkLst>
            <pc:docMk/>
            <pc:sldMk cId="803482202" sldId="264"/>
            <ac:spMk id="11" creationId="{ED5808D6-4F54-2820-15A1-7851B83B6256}"/>
          </ac:spMkLst>
        </pc:spChg>
        <pc:picChg chg="add del mod">
          <ac:chgData name="u20231g796 (Rivera Ugarte, Aracelli Solange)" userId="S::u20231g796@upc.edu.pe::67638a03-0d7b-4021-a655-255bf88fcac7" providerId="AD" clId="Web-{DB4FAF5F-D7C2-5CBD-64BF-36B1C9F54596}" dt="2024-11-29T20:16:26.062" v="145"/>
          <ac:picMkLst>
            <pc:docMk/>
            <pc:sldMk cId="803482202" sldId="264"/>
            <ac:picMk id="5" creationId="{9E63B877-86DA-CAE0-77BA-176D16352553}"/>
          </ac:picMkLst>
        </pc:picChg>
        <pc:picChg chg="add del mod">
          <ac:chgData name="u20231g796 (Rivera Ugarte, Aracelli Solange)" userId="S::u20231g796@upc.edu.pe::67638a03-0d7b-4021-a655-255bf88fcac7" providerId="AD" clId="Web-{DB4FAF5F-D7C2-5CBD-64BF-36B1C9F54596}" dt="2024-11-29T20:16:31.656" v="147"/>
          <ac:picMkLst>
            <pc:docMk/>
            <pc:sldMk cId="803482202" sldId="264"/>
            <ac:picMk id="6" creationId="{886354D2-78ED-1056-F4DE-BA1A70FAC64F}"/>
          </ac:picMkLst>
        </pc:picChg>
        <pc:picChg chg="add del mod modCrop">
          <ac:chgData name="u20231g796 (Rivera Ugarte, Aracelli Solange)" userId="S::u20231g796@upc.edu.pe::67638a03-0d7b-4021-a655-255bf88fcac7" providerId="AD" clId="Web-{DB4FAF5F-D7C2-5CBD-64BF-36B1C9F54596}" dt="2024-11-29T20:23:48.386" v="318" actId="1076"/>
          <ac:picMkLst>
            <pc:docMk/>
            <pc:sldMk cId="803482202" sldId="264"/>
            <ac:picMk id="12" creationId="{5D9E24DE-EECE-F6A4-548C-82A0BDEB243E}"/>
          </ac:picMkLst>
        </pc:picChg>
        <pc:picChg chg="add del mod modCrop">
          <ac:chgData name="u20231g796 (Rivera Ugarte, Aracelli Solange)" userId="S::u20231g796@upc.edu.pe::67638a03-0d7b-4021-a655-255bf88fcac7" providerId="AD" clId="Web-{DB4FAF5F-D7C2-5CBD-64BF-36B1C9F54596}" dt="2024-11-29T20:26:06.311" v="348"/>
          <ac:picMkLst>
            <pc:docMk/>
            <pc:sldMk cId="803482202" sldId="264"/>
            <ac:picMk id="13" creationId="{3F3C4EDA-C909-A5A1-D169-4E4B23397FD1}"/>
          </ac:picMkLst>
        </pc:picChg>
        <pc:picChg chg="add del mod modCrop">
          <ac:chgData name="u20231g796 (Rivera Ugarte, Aracelli Solange)" userId="S::u20231g796@upc.edu.pe::67638a03-0d7b-4021-a655-255bf88fcac7" providerId="AD" clId="Web-{DB4FAF5F-D7C2-5CBD-64BF-36B1C9F54596}" dt="2024-11-29T20:25:38.576" v="339"/>
          <ac:picMkLst>
            <pc:docMk/>
            <pc:sldMk cId="803482202" sldId="264"/>
            <ac:picMk id="14" creationId="{6A2AB1B8-E105-A7B4-0399-C322104B9495}"/>
          </ac:picMkLst>
        </pc:picChg>
        <pc:picChg chg="add mod modCrop">
          <ac:chgData name="u20231g796 (Rivera Ugarte, Aracelli Solange)" userId="S::u20231g796@upc.edu.pe::67638a03-0d7b-4021-a655-255bf88fcac7" providerId="AD" clId="Web-{DB4FAF5F-D7C2-5CBD-64BF-36B1C9F54596}" dt="2024-11-29T20:25:55.357" v="347" actId="14100"/>
          <ac:picMkLst>
            <pc:docMk/>
            <pc:sldMk cId="803482202" sldId="264"/>
            <ac:picMk id="15" creationId="{779A92AA-E9D7-565C-6C12-6BFAE0892581}"/>
          </ac:picMkLst>
        </pc:picChg>
        <pc:picChg chg="add mod modCrop">
          <ac:chgData name="u20231g796 (Rivera Ugarte, Aracelli Solange)" userId="S::u20231g796@upc.edu.pe::67638a03-0d7b-4021-a655-255bf88fcac7" providerId="AD" clId="Web-{DB4FAF5F-D7C2-5CBD-64BF-36B1C9F54596}" dt="2024-11-29T20:26:18.655" v="353" actId="1076"/>
          <ac:picMkLst>
            <pc:docMk/>
            <pc:sldMk cId="803482202" sldId="264"/>
            <ac:picMk id="16" creationId="{436447E2-51F1-4012-B806-709499B5A70F}"/>
          </ac:picMkLst>
        </pc:picChg>
      </pc:sldChg>
      <pc:sldChg chg="addSp delSp modSp mod setBg">
        <pc:chgData name="u20231g796 (Rivera Ugarte, Aracelli Solange)" userId="S::u20231g796@upc.edu.pe::67638a03-0d7b-4021-a655-255bf88fcac7" providerId="AD" clId="Web-{DB4FAF5F-D7C2-5CBD-64BF-36B1C9F54596}" dt="2024-11-29T19:59:03.254" v="31" actId="20577"/>
        <pc:sldMkLst>
          <pc:docMk/>
          <pc:sldMk cId="1281669737" sldId="265"/>
        </pc:sldMkLst>
        <pc:spChg chg="mod">
          <ac:chgData name="u20231g796 (Rivera Ugarte, Aracelli Solange)" userId="S::u20231g796@upc.edu.pe::67638a03-0d7b-4021-a655-255bf88fcac7" providerId="AD" clId="Web-{DB4FAF5F-D7C2-5CBD-64BF-36B1C9F54596}" dt="2024-11-29T19:59:03.254" v="31" actId="20577"/>
          <ac:spMkLst>
            <pc:docMk/>
            <pc:sldMk cId="1281669737" sldId="265"/>
            <ac:spMk id="2" creationId="{F2C86F6C-1E2B-C886-B7F4-86F971AF835C}"/>
          </ac:spMkLst>
        </pc:spChg>
        <pc:spChg chg="del mod">
          <ac:chgData name="u20231g796 (Rivera Ugarte, Aracelli Solange)" userId="S::u20231g796@upc.edu.pe::67638a03-0d7b-4021-a655-255bf88fcac7" providerId="AD" clId="Web-{DB4FAF5F-D7C2-5CBD-64BF-36B1C9F54596}" dt="2024-11-29T19:26:04.228" v="2"/>
          <ac:spMkLst>
            <pc:docMk/>
            <pc:sldMk cId="1281669737" sldId="265"/>
            <ac:spMk id="3" creationId="{62A3ECDD-C68B-7F82-2A1A-441FC8B8D8CE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spMkLst>
            <pc:docMk/>
            <pc:sldMk cId="1281669737" sldId="265"/>
            <ac:spMk id="9" creationId="{4E4490D0-3672-446A-AC12-B4830333BDDD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spMkLst>
            <pc:docMk/>
            <pc:sldMk cId="1281669737" sldId="265"/>
            <ac:spMk id="11" creationId="{39CB82C2-DF65-4EC1-8280-F201D50F570B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spMkLst>
            <pc:docMk/>
            <pc:sldMk cId="1281669737" sldId="265"/>
            <ac:spMk id="15" creationId="{FA4CD5CB-D209-4D70-8CA4-629731C59219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spMkLst>
            <pc:docMk/>
            <pc:sldMk cId="1281669737" sldId="265"/>
            <ac:spMk id="19" creationId="{B4C27B90-DF2B-4D00-BA07-18ED774CD2F1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spMkLst>
            <pc:docMk/>
            <pc:sldMk cId="1281669737" sldId="265"/>
            <ac:spMk id="21" creationId="{593ACC25-C262-417A-8AA9-0641C772BDB6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spMkLst>
            <pc:docMk/>
            <pc:sldMk cId="1281669737" sldId="265"/>
            <ac:spMk id="23" creationId="{4E4490D0-3672-446A-AC12-B4830333BDDD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spMkLst>
            <pc:docMk/>
            <pc:sldMk cId="1281669737" sldId="265"/>
            <ac:spMk id="24" creationId="{39CB82C2-DF65-4EC1-8280-F201D50F570B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spMkLst>
            <pc:docMk/>
            <pc:sldMk cId="1281669737" sldId="265"/>
            <ac:spMk id="26" creationId="{5AE6C737-FF55-4064-94B7-0B21D2EB6045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spMkLst>
            <pc:docMk/>
            <pc:sldMk cId="1281669737" sldId="265"/>
            <ac:spMk id="28" creationId="{D8218D9F-38B6-4AE0-9051-5434D19A5277}"/>
          </ac:spMkLst>
        </pc:spChg>
        <pc:sp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spMkLst>
            <pc:docMk/>
            <pc:sldMk cId="1281669737" sldId="265"/>
            <ac:spMk id="29" creationId="{2D3DCA99-84AF-487A-BF72-91C5FA6B0B70}"/>
          </ac:spMkLst>
        </pc:spChg>
        <pc:spChg chg="add">
          <ac:chgData name="u20231g796 (Rivera Ugarte, Aracelli Solange)" userId="S::u20231g796@upc.edu.pe::67638a03-0d7b-4021-a655-255bf88fcac7" providerId="AD" clId="Web-{DB4FAF5F-D7C2-5CBD-64BF-36B1C9F54596}" dt="2024-11-29T19:26:40.729" v="10"/>
          <ac:spMkLst>
            <pc:docMk/>
            <pc:sldMk cId="1281669737" sldId="265"/>
            <ac:spMk id="31" creationId="{25C8D2C1-DA83-420D-9635-D52CE066B5DA}"/>
          </ac:spMkLst>
        </pc:spChg>
        <pc:spChg chg="add">
          <ac:chgData name="u20231g796 (Rivera Ugarte, Aracelli Solange)" userId="S::u20231g796@upc.edu.pe::67638a03-0d7b-4021-a655-255bf88fcac7" providerId="AD" clId="Web-{DB4FAF5F-D7C2-5CBD-64BF-36B1C9F54596}" dt="2024-11-29T19:26:40.729" v="10"/>
          <ac:spMkLst>
            <pc:docMk/>
            <pc:sldMk cId="1281669737" sldId="265"/>
            <ac:spMk id="32" creationId="{434F74C9-6A0B-409E-AD1C-45B58BE91BB8}"/>
          </ac:spMkLst>
        </pc:spChg>
        <pc:spChg chg="add">
          <ac:chgData name="u20231g796 (Rivera Ugarte, Aracelli Solange)" userId="S::u20231g796@upc.edu.pe::67638a03-0d7b-4021-a655-255bf88fcac7" providerId="AD" clId="Web-{DB4FAF5F-D7C2-5CBD-64BF-36B1C9F54596}" dt="2024-11-29T19:26:40.729" v="10"/>
          <ac:spMkLst>
            <pc:docMk/>
            <pc:sldMk cId="1281669737" sldId="265"/>
            <ac:spMk id="34" creationId="{90AA6468-80AC-4DDF-9CFB-C7A9507E203F}"/>
          </ac:spMkLst>
        </pc:spChg>
        <pc:spChg chg="add">
          <ac:chgData name="u20231g796 (Rivera Ugarte, Aracelli Solange)" userId="S::u20231g796@upc.edu.pe::67638a03-0d7b-4021-a655-255bf88fcac7" providerId="AD" clId="Web-{DB4FAF5F-D7C2-5CBD-64BF-36B1C9F54596}" dt="2024-11-29T19:26:40.729" v="10"/>
          <ac:spMkLst>
            <pc:docMk/>
            <pc:sldMk cId="1281669737" sldId="265"/>
            <ac:spMk id="35" creationId="{4AB900CC-5074-4746-A1A4-AF640455BD43}"/>
          </ac:spMkLst>
        </pc:spChg>
        <pc:picChg chg="add mod">
          <ac:chgData name="u20231g796 (Rivera Ugarte, Aracelli Solange)" userId="S::u20231g796@upc.edu.pe::67638a03-0d7b-4021-a655-255bf88fcac7" providerId="AD" clId="Web-{DB4FAF5F-D7C2-5CBD-64BF-36B1C9F54596}" dt="2024-11-29T19:26:40.729" v="10"/>
          <ac:picMkLst>
            <pc:docMk/>
            <pc:sldMk cId="1281669737" sldId="265"/>
            <ac:picMk id="4" creationId="{70D458D6-7A99-05FB-192D-59EFD39C8546}"/>
          </ac:picMkLst>
        </pc:picChg>
        <pc:cxn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cxnSpMkLst>
            <pc:docMk/>
            <pc:sldMk cId="1281669737" sldId="265"/>
            <ac:cxnSpMk id="13" creationId="{7E1D4427-852B-4B37-8E76-0E9F1810BA2A}"/>
          </ac:cxnSpMkLst>
        </pc:cxnChg>
        <pc:cxnChg chg="add del">
          <ac:chgData name="u20231g796 (Rivera Ugarte, Aracelli Solange)" userId="S::u20231g796@upc.edu.pe::67638a03-0d7b-4021-a655-255bf88fcac7" providerId="AD" clId="Web-{DB4FAF5F-D7C2-5CBD-64BF-36B1C9F54596}" dt="2024-11-29T19:26:24.760" v="7"/>
          <ac:cxnSpMkLst>
            <pc:docMk/>
            <pc:sldMk cId="1281669737" sldId="265"/>
            <ac:cxnSpMk id="17" creationId="{5C6A2BAE-B461-4B55-8E1F-0722ABDD1393}"/>
          </ac:cxnSpMkLst>
        </pc:cxnChg>
        <pc:cxn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cxnSpMkLst>
            <pc:docMk/>
            <pc:sldMk cId="1281669737" sldId="265"/>
            <ac:cxnSpMk id="25" creationId="{7E1D4427-852B-4B37-8E76-0E9F1810BA2A}"/>
          </ac:cxnSpMkLst>
        </pc:cxnChg>
        <pc:cxnChg chg="add del">
          <ac:chgData name="u20231g796 (Rivera Ugarte, Aracelli Solange)" userId="S::u20231g796@upc.edu.pe::67638a03-0d7b-4021-a655-255bf88fcac7" providerId="AD" clId="Web-{DB4FAF5F-D7C2-5CBD-64BF-36B1C9F54596}" dt="2024-11-29T19:26:40.729" v="9"/>
          <ac:cxnSpMkLst>
            <pc:docMk/>
            <pc:sldMk cId="1281669737" sldId="265"/>
            <ac:cxnSpMk id="27" creationId="{6B5B1DD8-6224-4137-8621-32982B00F9FC}"/>
          </ac:cxnSpMkLst>
        </pc:cxnChg>
        <pc:cxnChg chg="add">
          <ac:chgData name="u20231g796 (Rivera Ugarte, Aracelli Solange)" userId="S::u20231g796@upc.edu.pe::67638a03-0d7b-4021-a655-255bf88fcac7" providerId="AD" clId="Web-{DB4FAF5F-D7C2-5CBD-64BF-36B1C9F54596}" dt="2024-11-29T19:26:40.729" v="10"/>
          <ac:cxnSpMkLst>
            <pc:docMk/>
            <pc:sldMk cId="1281669737" sldId="265"/>
            <ac:cxnSpMk id="33" creationId="{F5486A9D-1265-4B57-91E6-68E666B978BC}"/>
          </ac:cxnSpMkLst>
        </pc:cxnChg>
      </pc:sldChg>
      <pc:sldChg chg="addSp delSp modSp new">
        <pc:chgData name="u20231g796 (Rivera Ugarte, Aracelli Solange)" userId="S::u20231g796@upc.edu.pe::67638a03-0d7b-4021-a655-255bf88fcac7" providerId="AD" clId="Web-{DB4FAF5F-D7C2-5CBD-64BF-36B1C9F54596}" dt="2024-11-29T20:27:29.954" v="377" actId="1076"/>
        <pc:sldMkLst>
          <pc:docMk/>
          <pc:sldMk cId="2654942775" sldId="270"/>
        </pc:sldMkLst>
        <pc:spChg chg="del">
          <ac:chgData name="u20231g796 (Rivera Ugarte, Aracelli Solange)" userId="S::u20231g796@upc.edu.pe::67638a03-0d7b-4021-a655-255bf88fcac7" providerId="AD" clId="Web-{DB4FAF5F-D7C2-5CBD-64BF-36B1C9F54596}" dt="2024-11-29T20:22:55.259" v="297"/>
          <ac:spMkLst>
            <pc:docMk/>
            <pc:sldMk cId="2654942775" sldId="270"/>
            <ac:spMk id="2" creationId="{A12C7D6C-F5BE-6BE2-B43A-90876C7F5F91}"/>
          </ac:spMkLst>
        </pc:spChg>
        <pc:spChg chg="del">
          <ac:chgData name="u20231g796 (Rivera Ugarte, Aracelli Solange)" userId="S::u20231g796@upc.edu.pe::67638a03-0d7b-4021-a655-255bf88fcac7" providerId="AD" clId="Web-{DB4FAF5F-D7C2-5CBD-64BF-36B1C9F54596}" dt="2024-11-29T20:22:57.572" v="298"/>
          <ac:spMkLst>
            <pc:docMk/>
            <pc:sldMk cId="2654942775" sldId="270"/>
            <ac:spMk id="3" creationId="{DFA8A48D-4742-D732-8244-1F0EB00902FB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26:35.499" v="356" actId="1076"/>
          <ac:spMkLst>
            <pc:docMk/>
            <pc:sldMk cId="2654942775" sldId="270"/>
            <ac:spMk id="5" creationId="{67985564-63FA-8CC3-E003-E71DD59608F1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27:05.515" v="368" actId="1076"/>
          <ac:spMkLst>
            <pc:docMk/>
            <pc:sldMk cId="2654942775" sldId="270"/>
            <ac:spMk id="7" creationId="{3F121625-FFE2-97CD-4258-A97BED095E54}"/>
          </ac:spMkLst>
        </pc:spChg>
        <pc:spChg chg="add mod">
          <ac:chgData name="u20231g796 (Rivera Ugarte, Aracelli Solange)" userId="S::u20231g796@upc.edu.pe::67638a03-0d7b-4021-a655-255bf88fcac7" providerId="AD" clId="Web-{DB4FAF5F-D7C2-5CBD-64BF-36B1C9F54596}" dt="2024-11-29T20:27:11.938" v="370" actId="1076"/>
          <ac:spMkLst>
            <pc:docMk/>
            <pc:sldMk cId="2654942775" sldId="270"/>
            <ac:spMk id="9" creationId="{C49AC116-5A6F-3FB5-1F4C-7232E0DAC7E9}"/>
          </ac:spMkLst>
        </pc:spChg>
        <pc:picChg chg="add mod modCrop">
          <ac:chgData name="u20231g796 (Rivera Ugarte, Aracelli Solange)" userId="S::u20231g796@upc.edu.pe::67638a03-0d7b-4021-a655-255bf88fcac7" providerId="AD" clId="Web-{DB4FAF5F-D7C2-5CBD-64BF-36B1C9F54596}" dt="2024-11-29T20:27:08.562" v="369" actId="1076"/>
          <ac:picMkLst>
            <pc:docMk/>
            <pc:sldMk cId="2654942775" sldId="270"/>
            <ac:picMk id="10" creationId="{8ED93589-837D-6678-33D2-C09F61F014D7}"/>
          </ac:picMkLst>
        </pc:picChg>
        <pc:picChg chg="add mod modCrop">
          <ac:chgData name="u20231g796 (Rivera Ugarte, Aracelli Solange)" userId="S::u20231g796@upc.edu.pe::67638a03-0d7b-4021-a655-255bf88fcac7" providerId="AD" clId="Web-{DB4FAF5F-D7C2-5CBD-64BF-36B1C9F54596}" dt="2024-11-29T20:27:01.156" v="367" actId="14100"/>
          <ac:picMkLst>
            <pc:docMk/>
            <pc:sldMk cId="2654942775" sldId="270"/>
            <ac:picMk id="11" creationId="{D49FB710-A96E-CD79-1022-BFCD5D78618B}"/>
          </ac:picMkLst>
        </pc:picChg>
        <pc:picChg chg="add mod modCrop">
          <ac:chgData name="u20231g796 (Rivera Ugarte, Aracelli Solange)" userId="S::u20231g796@upc.edu.pe::67638a03-0d7b-4021-a655-255bf88fcac7" providerId="AD" clId="Web-{DB4FAF5F-D7C2-5CBD-64BF-36B1C9F54596}" dt="2024-11-29T20:27:29.954" v="377" actId="1076"/>
          <ac:picMkLst>
            <pc:docMk/>
            <pc:sldMk cId="2654942775" sldId="270"/>
            <ac:picMk id="12" creationId="{55F2678B-18D8-4B35-0BFD-9F8208AA7C2F}"/>
          </ac:picMkLst>
        </pc:picChg>
      </pc:sldChg>
    </pc:docChg>
  </pc:docChgLst>
  <pc:docChgLst>
    <pc:chgData name="u202220450 (Villena Flores, Oscar Hildemaro)" userId="S::u202220450@upc.edu.pe::f9651d4b-2406-4782-9bf1-3fa704d92cd6" providerId="AD" clId="Web-{92116C3B-F068-FD45-25C6-D2A8C64A5E67}"/>
    <pc:docChg chg="addSld delSld modSld sldOrd">
      <pc:chgData name="u202220450 (Villena Flores, Oscar Hildemaro)" userId="S::u202220450@upc.edu.pe::f9651d4b-2406-4782-9bf1-3fa704d92cd6" providerId="AD" clId="Web-{92116C3B-F068-FD45-25C6-D2A8C64A5E67}" dt="2024-11-29T18:46:43.200" v="308" actId="1076"/>
      <pc:docMkLst>
        <pc:docMk/>
      </pc:docMkLst>
      <pc:sldChg chg="addSp delSp modSp">
        <pc:chgData name="u202220450 (Villena Flores, Oscar Hildemaro)" userId="S::u202220450@upc.edu.pe::f9651d4b-2406-4782-9bf1-3fa704d92cd6" providerId="AD" clId="Web-{92116C3B-F068-FD45-25C6-D2A8C64A5E67}" dt="2024-11-29T18:46:43.200" v="308" actId="1076"/>
        <pc:sldMkLst>
          <pc:docMk/>
          <pc:sldMk cId="2884482238" sldId="256"/>
        </pc:sldMkLst>
        <pc:spChg chg="mod">
          <ac:chgData name="u202220450 (Villena Flores, Oscar Hildemaro)" userId="S::u202220450@upc.edu.pe::f9651d4b-2406-4782-9bf1-3fa704d92cd6" providerId="AD" clId="Web-{92116C3B-F068-FD45-25C6-D2A8C64A5E67}" dt="2024-11-29T18:34:14.556" v="146" actId="14100"/>
          <ac:spMkLst>
            <pc:docMk/>
            <pc:sldMk cId="2884482238" sldId="256"/>
            <ac:spMk id="2" creationId="{4F13ECDF-20DB-6B8B-FA0E-D25666394889}"/>
          </ac:spMkLst>
        </pc:spChg>
        <pc:spChg chg="mod">
          <ac:chgData name="u202220450 (Villena Flores, Oscar Hildemaro)" userId="S::u202220450@upc.edu.pe::f9651d4b-2406-4782-9bf1-3fa704d92cd6" providerId="AD" clId="Web-{92116C3B-F068-FD45-25C6-D2A8C64A5E67}" dt="2024-11-29T18:38:02.515" v="171" actId="1076"/>
          <ac:spMkLst>
            <pc:docMk/>
            <pc:sldMk cId="2884482238" sldId="256"/>
            <ac:spMk id="3" creationId="{F4340071-7337-0092-C0B7-0ABA2BD01E5A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5:33.433" v="303" actId="1076"/>
          <ac:spMkLst>
            <pc:docMk/>
            <pc:sldMk cId="2884482238" sldId="256"/>
            <ac:spMk id="5" creationId="{74752BC6-97B8-F70C-E5CE-8ABEA43D9AA0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5:23.307" v="301" actId="1076"/>
          <ac:spMkLst>
            <pc:docMk/>
            <pc:sldMk cId="2884482238" sldId="256"/>
            <ac:spMk id="6" creationId="{3E1C9355-A0F3-17C6-C9CB-204EBBD956FF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2:47.318" v="257" actId="1076"/>
          <ac:spMkLst>
            <pc:docMk/>
            <pc:sldMk cId="2884482238" sldId="256"/>
            <ac:spMk id="8" creationId="{8A85EBA7-DFEC-A4B6-5BB0-4745CCC1DD3B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5:44.417" v="304" actId="1076"/>
          <ac:spMkLst>
            <pc:docMk/>
            <pc:sldMk cId="2884482238" sldId="256"/>
            <ac:spMk id="9" creationId="{ACB14AA9-6AE0-4BE5-EE0D-3E717F47F8B7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5:27.839" v="302" actId="1076"/>
          <ac:spMkLst>
            <pc:docMk/>
            <pc:sldMk cId="2884482238" sldId="256"/>
            <ac:spMk id="11" creationId="{AAC5FA49-F23B-62BE-BA0F-2307D37248B1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45:18.714" v="300" actId="1076"/>
          <ac:spMkLst>
            <pc:docMk/>
            <pc:sldMk cId="2884482238" sldId="256"/>
            <ac:spMk id="13" creationId="{0F43530D-B64A-6270-CE24-EAD63ECC24F1}"/>
          </ac:spMkLst>
        </pc:spChg>
        <pc:picChg chg="add del mod">
          <ac:chgData name="u202220450 (Villena Flores, Oscar Hildemaro)" userId="S::u202220450@upc.edu.pe::f9651d4b-2406-4782-9bf1-3fa704d92cd6" providerId="AD" clId="Web-{92116C3B-F068-FD45-25C6-D2A8C64A5E67}" dt="2024-11-29T18:37:50.327" v="170"/>
          <ac:picMkLst>
            <pc:docMk/>
            <pc:sldMk cId="2884482238" sldId="256"/>
            <ac:picMk id="4" creationId="{D5A0BF32-0DAD-D8BF-6388-4CB8CEDDC2B3}"/>
          </ac:picMkLst>
        </pc:picChg>
        <pc:picChg chg="mod">
          <ac:chgData name="u202220450 (Villena Flores, Oscar Hildemaro)" userId="S::u202220450@upc.edu.pe::f9651d4b-2406-4782-9bf1-3fa704d92cd6" providerId="AD" clId="Web-{92116C3B-F068-FD45-25C6-D2A8C64A5E67}" dt="2024-11-29T18:45:58.183" v="305" actId="1076"/>
          <ac:picMkLst>
            <pc:docMk/>
            <pc:sldMk cId="2884482238" sldId="256"/>
            <ac:picMk id="7" creationId="{235E7A1D-EE13-921A-7C0D-D1E9130783FA}"/>
          </ac:picMkLst>
        </pc:picChg>
        <pc:picChg chg="add mod">
          <ac:chgData name="u202220450 (Villena Flores, Oscar Hildemaro)" userId="S::u202220450@upc.edu.pe::f9651d4b-2406-4782-9bf1-3fa704d92cd6" providerId="AD" clId="Web-{92116C3B-F068-FD45-25C6-D2A8C64A5E67}" dt="2024-11-29T18:46:43.200" v="308" actId="1076"/>
          <ac:picMkLst>
            <pc:docMk/>
            <pc:sldMk cId="2884482238" sldId="256"/>
            <ac:picMk id="15" creationId="{D4EBA43F-2B82-ACFA-CF9A-81D93F584C02}"/>
          </ac:picMkLst>
        </pc:picChg>
      </pc:sldChg>
      <pc:sldChg chg="addSp delSp modSp mod setBg">
        <pc:chgData name="u202220450 (Villena Flores, Oscar Hildemaro)" userId="S::u202220450@upc.edu.pe::f9651d4b-2406-4782-9bf1-3fa704d92cd6" providerId="AD" clId="Web-{92116C3B-F068-FD45-25C6-D2A8C64A5E67}" dt="2024-11-29T18:16:26.844" v="35"/>
        <pc:sldMkLst>
          <pc:docMk/>
          <pc:sldMk cId="1925570172" sldId="257"/>
        </pc:sldMkLst>
        <pc:spChg chg="mod">
          <ac:chgData name="u202220450 (Villena Flores, Oscar Hildemaro)" userId="S::u202220450@upc.edu.pe::f9651d4b-2406-4782-9bf1-3fa704d92cd6" providerId="AD" clId="Web-{92116C3B-F068-FD45-25C6-D2A8C64A5E67}" dt="2024-11-29T18:16:26.844" v="35"/>
          <ac:spMkLst>
            <pc:docMk/>
            <pc:sldMk cId="1925570172" sldId="257"/>
            <ac:spMk id="2" creationId="{FCB31BEE-ADD8-57FD-C3DE-797836470678}"/>
          </ac:spMkLst>
        </pc:spChg>
        <pc:spChg chg="del">
          <ac:chgData name="u202220450 (Villena Flores, Oscar Hildemaro)" userId="S::u202220450@upc.edu.pe::f9651d4b-2406-4782-9bf1-3fa704d92cd6" providerId="AD" clId="Web-{92116C3B-F068-FD45-25C6-D2A8C64A5E67}" dt="2024-11-29T18:08:08.879" v="3"/>
          <ac:spMkLst>
            <pc:docMk/>
            <pc:sldMk cId="1925570172" sldId="257"/>
            <ac:spMk id="3" creationId="{68FACC28-AABC-AEB2-F1A1-992A6C9C91CA}"/>
          </ac:spMkLst>
        </pc:spChg>
        <pc:spChg chg="add mod ord">
          <ac:chgData name="u202220450 (Villena Flores, Oscar Hildemaro)" userId="S::u202220450@upc.edu.pe::f9651d4b-2406-4782-9bf1-3fa704d92cd6" providerId="AD" clId="Web-{92116C3B-F068-FD45-25C6-D2A8C64A5E67}" dt="2024-11-29T18:16:26.844" v="35"/>
          <ac:spMkLst>
            <pc:docMk/>
            <pc:sldMk cId="1925570172" sldId="257"/>
            <ac:spMk id="4" creationId="{E0558990-FD5C-3454-128F-684D089F72F7}"/>
          </ac:spMkLst>
        </pc:spChg>
        <pc:spChg chg="add del mod">
          <ac:chgData name="u202220450 (Villena Flores, Oscar Hildemaro)" userId="S::u202220450@upc.edu.pe::f9651d4b-2406-4782-9bf1-3fa704d92cd6" providerId="AD" clId="Web-{92116C3B-F068-FD45-25C6-D2A8C64A5E67}" dt="2024-11-29T18:11:31.587" v="11"/>
          <ac:spMkLst>
            <pc:docMk/>
            <pc:sldMk cId="1925570172" sldId="257"/>
            <ac:spMk id="5" creationId="{71D7762E-DB6B-D868-AFEF-50C942171F01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6:26.844" v="35"/>
          <ac:spMkLst>
            <pc:docMk/>
            <pc:sldMk cId="1925570172" sldId="257"/>
            <ac:spMk id="11" creationId="{10162E77-11AD-44A7-84EC-40C59EEFBD2E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6:26.844" v="35"/>
          <ac:spMkLst>
            <pc:docMk/>
            <pc:sldMk cId="1925570172" sldId="257"/>
            <ac:spMk id="15" creationId="{6329CBCE-21AE-419D-AC1F-8ACF510A6670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6:26.844" v="35"/>
          <ac:spMkLst>
            <pc:docMk/>
            <pc:sldMk cId="1925570172" sldId="257"/>
            <ac:spMk id="17" creationId="{FF2DA012-1414-493D-888F-5D99D0BDA322}"/>
          </ac:spMkLst>
        </pc:spChg>
        <pc:picChg chg="add mod">
          <ac:chgData name="u202220450 (Villena Flores, Oscar Hildemaro)" userId="S::u202220450@upc.edu.pe::f9651d4b-2406-4782-9bf1-3fa704d92cd6" providerId="AD" clId="Web-{92116C3B-F068-FD45-25C6-D2A8C64A5E67}" dt="2024-11-29T18:16:26.844" v="35"/>
          <ac:picMkLst>
            <pc:docMk/>
            <pc:sldMk cId="1925570172" sldId="257"/>
            <ac:picMk id="6" creationId="{F75ACE8A-692D-1621-EBD1-6DD4AD06DE58}"/>
          </ac:picMkLst>
        </pc:picChg>
        <pc:cxnChg chg="add">
          <ac:chgData name="u202220450 (Villena Flores, Oscar Hildemaro)" userId="S::u202220450@upc.edu.pe::f9651d4b-2406-4782-9bf1-3fa704d92cd6" providerId="AD" clId="Web-{92116C3B-F068-FD45-25C6-D2A8C64A5E67}" dt="2024-11-29T18:16:26.844" v="35"/>
          <ac:cxnSpMkLst>
            <pc:docMk/>
            <pc:sldMk cId="1925570172" sldId="257"/>
            <ac:cxnSpMk id="13" creationId="{5AB158E9-1B40-4CD6-95F0-95CA11DF7B7A}"/>
          </ac:cxnSpMkLst>
        </pc:cxnChg>
      </pc:sldChg>
      <pc:sldChg chg="addSp delSp modSp">
        <pc:chgData name="u202220450 (Villena Flores, Oscar Hildemaro)" userId="S::u202220450@upc.edu.pe::f9651d4b-2406-4782-9bf1-3fa704d92cd6" providerId="AD" clId="Web-{92116C3B-F068-FD45-25C6-D2A8C64A5E67}" dt="2024-11-29T18:29:28.722" v="112" actId="14100"/>
        <pc:sldMkLst>
          <pc:docMk/>
          <pc:sldMk cId="2376192547" sldId="258"/>
        </pc:sldMkLst>
        <pc:spChg chg="mod">
          <ac:chgData name="u202220450 (Villena Flores, Oscar Hildemaro)" userId="S::u202220450@upc.edu.pe::f9651d4b-2406-4782-9bf1-3fa704d92cd6" providerId="AD" clId="Web-{92116C3B-F068-FD45-25C6-D2A8C64A5E67}" dt="2024-11-29T18:20:37.725" v="37" actId="14100"/>
          <ac:spMkLst>
            <pc:docMk/>
            <pc:sldMk cId="2376192547" sldId="258"/>
            <ac:spMk id="2" creationId="{04BDA983-2981-F067-039A-8D4B90D20D52}"/>
          </ac:spMkLst>
        </pc:spChg>
        <pc:spChg chg="mod">
          <ac:chgData name="u202220450 (Villena Flores, Oscar Hildemaro)" userId="S::u202220450@upc.edu.pe::f9651d4b-2406-4782-9bf1-3fa704d92cd6" providerId="AD" clId="Web-{92116C3B-F068-FD45-25C6-D2A8C64A5E67}" dt="2024-11-29T18:24:37.434" v="67" actId="1076"/>
          <ac:spMkLst>
            <pc:docMk/>
            <pc:sldMk cId="2376192547" sldId="258"/>
            <ac:spMk id="3" creationId="{16404712-A86A-E0B3-29E6-725A2A0FDC65}"/>
          </ac:spMkLst>
        </pc:spChg>
        <pc:picChg chg="add mod">
          <ac:chgData name="u202220450 (Villena Flores, Oscar Hildemaro)" userId="S::u202220450@upc.edu.pe::f9651d4b-2406-4782-9bf1-3fa704d92cd6" providerId="AD" clId="Web-{92116C3B-F068-FD45-25C6-D2A8C64A5E67}" dt="2024-11-29T18:26:04.107" v="94" actId="14100"/>
          <ac:picMkLst>
            <pc:docMk/>
            <pc:sldMk cId="2376192547" sldId="258"/>
            <ac:picMk id="4" creationId="{1FFC8E39-1D20-72F5-53F8-905ECC851A12}"/>
          </ac:picMkLst>
        </pc:picChg>
        <pc:picChg chg="add del mod">
          <ac:chgData name="u202220450 (Villena Flores, Oscar Hildemaro)" userId="S::u202220450@upc.edu.pe::f9651d4b-2406-4782-9bf1-3fa704d92cd6" providerId="AD" clId="Web-{92116C3B-F068-FD45-25C6-D2A8C64A5E67}" dt="2024-11-29T18:27:21.687" v="99"/>
          <ac:picMkLst>
            <pc:docMk/>
            <pc:sldMk cId="2376192547" sldId="258"/>
            <ac:picMk id="5" creationId="{F1983DDE-87C8-0A2F-F503-D4A8FBB4E60C}"/>
          </ac:picMkLst>
        </pc:picChg>
        <pc:picChg chg="add mod">
          <ac:chgData name="u202220450 (Villena Flores, Oscar Hildemaro)" userId="S::u202220450@upc.edu.pe::f9651d4b-2406-4782-9bf1-3fa704d92cd6" providerId="AD" clId="Web-{92116C3B-F068-FD45-25C6-D2A8C64A5E67}" dt="2024-11-29T18:27:56.423" v="103" actId="14100"/>
          <ac:picMkLst>
            <pc:docMk/>
            <pc:sldMk cId="2376192547" sldId="258"/>
            <ac:picMk id="6" creationId="{E94BB1D8-FAB5-9790-7AB4-1B9E46B7889B}"/>
          </ac:picMkLst>
        </pc:picChg>
        <pc:picChg chg="add mod">
          <ac:chgData name="u202220450 (Villena Flores, Oscar Hildemaro)" userId="S::u202220450@upc.edu.pe::f9651d4b-2406-4782-9bf1-3fa704d92cd6" providerId="AD" clId="Web-{92116C3B-F068-FD45-25C6-D2A8C64A5E67}" dt="2024-11-29T18:28:46.455" v="107" actId="14100"/>
          <ac:picMkLst>
            <pc:docMk/>
            <pc:sldMk cId="2376192547" sldId="258"/>
            <ac:picMk id="7" creationId="{617A71C5-9AC3-DE4F-F1AE-D095BC7B0B18}"/>
          </ac:picMkLst>
        </pc:picChg>
        <pc:picChg chg="add mod">
          <ac:chgData name="u202220450 (Villena Flores, Oscar Hildemaro)" userId="S::u202220450@upc.edu.pe::f9651d4b-2406-4782-9bf1-3fa704d92cd6" providerId="AD" clId="Web-{92116C3B-F068-FD45-25C6-D2A8C64A5E67}" dt="2024-11-29T18:29:28.722" v="112" actId="14100"/>
          <ac:picMkLst>
            <pc:docMk/>
            <pc:sldMk cId="2376192547" sldId="258"/>
            <ac:picMk id="8" creationId="{E4676FD8-AACB-77E3-1D1A-4D1E36B1BFEE}"/>
          </ac:picMkLst>
        </pc:picChg>
      </pc:sldChg>
      <pc:sldChg chg="addSp delSp modSp add mod replId setBg">
        <pc:chgData name="u202220450 (Villena Flores, Oscar Hildemaro)" userId="S::u202220450@upc.edu.pe::f9651d4b-2406-4782-9bf1-3fa704d92cd6" providerId="AD" clId="Web-{92116C3B-F068-FD45-25C6-D2A8C64A5E67}" dt="2024-11-29T18:13:18.355" v="27" actId="1076"/>
        <pc:sldMkLst>
          <pc:docMk/>
          <pc:sldMk cId="880171490" sldId="268"/>
        </pc:sldMkLst>
        <pc:spChg chg="mod">
          <ac:chgData name="u202220450 (Villena Flores, Oscar Hildemaro)" userId="S::u202220450@upc.edu.pe::f9651d4b-2406-4782-9bf1-3fa704d92cd6" providerId="AD" clId="Web-{92116C3B-F068-FD45-25C6-D2A8C64A5E67}" dt="2024-11-29T18:13:08.027" v="24" actId="14100"/>
          <ac:spMkLst>
            <pc:docMk/>
            <pc:sldMk cId="880171490" sldId="268"/>
            <ac:spMk id="2" creationId="{FCB31BEE-ADD8-57FD-C3DE-797836470678}"/>
          </ac:spMkLst>
        </pc:spChg>
        <pc:spChg chg="del">
          <ac:chgData name="u202220450 (Villena Flores, Oscar Hildemaro)" userId="S::u202220450@upc.edu.pe::f9651d4b-2406-4782-9bf1-3fa704d92cd6" providerId="AD" clId="Web-{92116C3B-F068-FD45-25C6-D2A8C64A5E67}" dt="2024-11-29T18:11:41.009" v="13"/>
          <ac:spMkLst>
            <pc:docMk/>
            <pc:sldMk cId="880171490" sldId="268"/>
            <ac:spMk id="4" creationId="{E0558990-FD5C-3454-128F-684D089F72F7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2:02.916" v="15"/>
          <ac:spMkLst>
            <pc:docMk/>
            <pc:sldMk cId="880171490" sldId="268"/>
            <ac:spMk id="8" creationId="{4E4490D0-3672-446A-AC12-B4830333BDDD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2:02.916" v="15"/>
          <ac:spMkLst>
            <pc:docMk/>
            <pc:sldMk cId="880171490" sldId="268"/>
            <ac:spMk id="10" creationId="{39CB82C2-DF65-4EC1-8280-F201D50F570B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2:02.916" v="15"/>
          <ac:spMkLst>
            <pc:docMk/>
            <pc:sldMk cId="880171490" sldId="268"/>
            <ac:spMk id="14" creationId="{FA4CD5CB-D209-4D70-8CA4-629731C59219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2:02.916" v="15"/>
          <ac:spMkLst>
            <pc:docMk/>
            <pc:sldMk cId="880171490" sldId="268"/>
            <ac:spMk id="18" creationId="{B4C27B90-DF2B-4D00-BA07-18ED774CD2F1}"/>
          </ac:spMkLst>
        </pc:spChg>
        <pc:spChg chg="add">
          <ac:chgData name="u202220450 (Villena Flores, Oscar Hildemaro)" userId="S::u202220450@upc.edu.pe::f9651d4b-2406-4782-9bf1-3fa704d92cd6" providerId="AD" clId="Web-{92116C3B-F068-FD45-25C6-D2A8C64A5E67}" dt="2024-11-29T18:12:02.916" v="15"/>
          <ac:spMkLst>
            <pc:docMk/>
            <pc:sldMk cId="880171490" sldId="268"/>
            <ac:spMk id="20" creationId="{593ACC25-C262-417A-8AA9-0641C772BDB6}"/>
          </ac:spMkLst>
        </pc:spChg>
        <pc:picChg chg="add mod">
          <ac:chgData name="u202220450 (Villena Flores, Oscar Hildemaro)" userId="S::u202220450@upc.edu.pe::f9651d4b-2406-4782-9bf1-3fa704d92cd6" providerId="AD" clId="Web-{92116C3B-F068-FD45-25C6-D2A8C64A5E67}" dt="2024-11-29T18:13:18.355" v="27" actId="1076"/>
          <ac:picMkLst>
            <pc:docMk/>
            <pc:sldMk cId="880171490" sldId="268"/>
            <ac:picMk id="3" creationId="{E3E407FC-B419-C0F1-B0C8-7A48B022D103}"/>
          </ac:picMkLst>
        </pc:picChg>
        <pc:cxnChg chg="add">
          <ac:chgData name="u202220450 (Villena Flores, Oscar Hildemaro)" userId="S::u202220450@upc.edu.pe::f9651d4b-2406-4782-9bf1-3fa704d92cd6" providerId="AD" clId="Web-{92116C3B-F068-FD45-25C6-D2A8C64A5E67}" dt="2024-11-29T18:12:02.916" v="15"/>
          <ac:cxnSpMkLst>
            <pc:docMk/>
            <pc:sldMk cId="880171490" sldId="268"/>
            <ac:cxnSpMk id="12" creationId="{7E1D4427-852B-4B37-8E76-0E9F1810BA2A}"/>
          </ac:cxnSpMkLst>
        </pc:cxnChg>
        <pc:cxnChg chg="add">
          <ac:chgData name="u202220450 (Villena Flores, Oscar Hildemaro)" userId="S::u202220450@upc.edu.pe::f9651d4b-2406-4782-9bf1-3fa704d92cd6" providerId="AD" clId="Web-{92116C3B-F068-FD45-25C6-D2A8C64A5E67}" dt="2024-11-29T18:12:02.916" v="15"/>
          <ac:cxnSpMkLst>
            <pc:docMk/>
            <pc:sldMk cId="880171490" sldId="268"/>
            <ac:cxnSpMk id="16" creationId="{5C6A2BAE-B461-4B55-8E1F-0722ABDD1393}"/>
          </ac:cxnSpMkLst>
        </pc:cxnChg>
      </pc:sldChg>
      <pc:sldChg chg="add del replId">
        <pc:chgData name="u202220450 (Villena Flores, Oscar Hildemaro)" userId="S::u202220450@upc.edu.pe::f9651d4b-2406-4782-9bf1-3fa704d92cd6" providerId="AD" clId="Web-{92116C3B-F068-FD45-25C6-D2A8C64A5E67}" dt="2024-11-29T18:08:31.176" v="5"/>
        <pc:sldMkLst>
          <pc:docMk/>
          <pc:sldMk cId="1618997379" sldId="268"/>
        </pc:sldMkLst>
      </pc:sldChg>
      <pc:sldChg chg="addSp delSp modSp add ord replId">
        <pc:chgData name="u202220450 (Villena Flores, Oscar Hildemaro)" userId="S::u202220450@upc.edu.pe::f9651d4b-2406-4782-9bf1-3fa704d92cd6" providerId="AD" clId="Web-{92116C3B-F068-FD45-25C6-D2A8C64A5E67}" dt="2024-11-29T18:25:16.200" v="91" actId="20577"/>
        <pc:sldMkLst>
          <pc:docMk/>
          <pc:sldMk cId="367685854" sldId="269"/>
        </pc:sldMkLst>
        <pc:spChg chg="mod">
          <ac:chgData name="u202220450 (Villena Flores, Oscar Hildemaro)" userId="S::u202220450@upc.edu.pe::f9651d4b-2406-4782-9bf1-3fa704d92cd6" providerId="AD" clId="Web-{92116C3B-F068-FD45-25C6-D2A8C64A5E67}" dt="2024-11-29T18:20:51.053" v="38" actId="14100"/>
          <ac:spMkLst>
            <pc:docMk/>
            <pc:sldMk cId="367685854" sldId="269"/>
            <ac:spMk id="2" creationId="{04BDA983-2981-F067-039A-8D4B90D20D52}"/>
          </ac:spMkLst>
        </pc:spChg>
        <pc:spChg chg="del">
          <ac:chgData name="u202220450 (Villena Flores, Oscar Hildemaro)" userId="S::u202220450@upc.edu.pe::f9651d4b-2406-4782-9bf1-3fa704d92cd6" providerId="AD" clId="Web-{92116C3B-F068-FD45-25C6-D2A8C64A5E67}" dt="2024-11-29T18:21:08.210" v="39"/>
          <ac:spMkLst>
            <pc:docMk/>
            <pc:sldMk cId="367685854" sldId="269"/>
            <ac:spMk id="3" creationId="{16404712-A86A-E0B3-29E6-725A2A0FDC65}"/>
          </ac:spMkLst>
        </pc:spChg>
        <pc:spChg chg="add mod">
          <ac:chgData name="u202220450 (Villena Flores, Oscar Hildemaro)" userId="S::u202220450@upc.edu.pe::f9651d4b-2406-4782-9bf1-3fa704d92cd6" providerId="AD" clId="Web-{92116C3B-F068-FD45-25C6-D2A8C64A5E67}" dt="2024-11-29T18:25:16.200" v="91" actId="20577"/>
          <ac:spMkLst>
            <pc:docMk/>
            <pc:sldMk cId="367685854" sldId="269"/>
            <ac:spMk id="8" creationId="{5CDAF642-A473-58A0-1A8E-6A09B5AB3C93}"/>
          </ac:spMkLst>
        </pc:spChg>
        <pc:picChg chg="add mod ord">
          <ac:chgData name="u202220450 (Villena Flores, Oscar Hildemaro)" userId="S::u202220450@upc.edu.pe::f9651d4b-2406-4782-9bf1-3fa704d92cd6" providerId="AD" clId="Web-{92116C3B-F068-FD45-25C6-D2A8C64A5E67}" dt="2024-11-29T18:21:11.225" v="40" actId="1076"/>
          <ac:picMkLst>
            <pc:docMk/>
            <pc:sldMk cId="367685854" sldId="269"/>
            <ac:picMk id="4" creationId="{D8379CB6-0874-492D-19E3-0448F58BB41E}"/>
          </ac:picMkLst>
        </pc:picChg>
        <pc:picChg chg="add del mod modCrop">
          <ac:chgData name="u202220450 (Villena Flores, Oscar Hildemaro)" userId="S::u202220450@upc.edu.pe::f9651d4b-2406-4782-9bf1-3fa704d92cd6" providerId="AD" clId="Web-{92116C3B-F068-FD45-25C6-D2A8C64A5E67}" dt="2024-11-29T18:22:23.430" v="44"/>
          <ac:picMkLst>
            <pc:docMk/>
            <pc:sldMk cId="367685854" sldId="269"/>
            <ac:picMk id="5" creationId="{57F1090F-CA1E-E88C-AEF5-26C84043AC2B}"/>
          </ac:picMkLst>
        </pc:picChg>
        <pc:picChg chg="add mod">
          <ac:chgData name="u202220450 (Villena Flores, Oscar Hildemaro)" userId="S::u202220450@upc.edu.pe::f9651d4b-2406-4782-9bf1-3fa704d92cd6" providerId="AD" clId="Web-{92116C3B-F068-FD45-25C6-D2A8C64A5E67}" dt="2024-11-29T18:22:55.540" v="47" actId="1076"/>
          <ac:picMkLst>
            <pc:docMk/>
            <pc:sldMk cId="367685854" sldId="269"/>
            <ac:picMk id="6" creationId="{6229F2F5-38F4-1417-69CD-AB9FBC0039C7}"/>
          </ac:picMkLst>
        </pc:picChg>
      </pc:sldChg>
    </pc:docChg>
  </pc:docChgLst>
  <pc:docChgLst>
    <pc:chgData name="u202420507 (Velasquez Allende, Roberto Aaron)" userId="32d6efe7-bd4b-4270-bd19-6aa5474be330" providerId="ADAL" clId="{1CF4262F-780F-4662-AEFA-6D08A8AF6745}"/>
    <pc:docChg chg="custSel modSld">
      <pc:chgData name="u202420507 (Velasquez Allende, Roberto Aaron)" userId="32d6efe7-bd4b-4270-bd19-6aa5474be330" providerId="ADAL" clId="{1CF4262F-780F-4662-AEFA-6D08A8AF6745}" dt="2024-11-29T21:45:27.280" v="15"/>
      <pc:docMkLst>
        <pc:docMk/>
      </pc:docMkLst>
      <pc:sldChg chg="addSp modSp mod">
        <pc:chgData name="u202420507 (Velasquez Allende, Roberto Aaron)" userId="32d6efe7-bd4b-4270-bd19-6aa5474be330" providerId="ADAL" clId="{1CF4262F-780F-4662-AEFA-6D08A8AF6745}" dt="2024-11-29T21:14:45.518" v="5" actId="1076"/>
        <pc:sldMkLst>
          <pc:docMk/>
          <pc:sldMk cId="2836708968" sldId="266"/>
        </pc:sldMkLst>
        <pc:spChg chg="mod">
          <ac:chgData name="u202420507 (Velasquez Allende, Roberto Aaron)" userId="32d6efe7-bd4b-4270-bd19-6aa5474be330" providerId="ADAL" clId="{1CF4262F-780F-4662-AEFA-6D08A8AF6745}" dt="2024-11-29T21:14:33.557" v="0" actId="20577"/>
          <ac:spMkLst>
            <pc:docMk/>
            <pc:sldMk cId="2836708968" sldId="266"/>
            <ac:spMk id="3" creationId="{098AA054-5118-F418-E407-0DD5DE5123C0}"/>
          </ac:spMkLst>
        </pc:spChg>
        <pc:picChg chg="add mod modCrop">
          <ac:chgData name="u202420507 (Velasquez Allende, Roberto Aaron)" userId="32d6efe7-bd4b-4270-bd19-6aa5474be330" providerId="ADAL" clId="{1CF4262F-780F-4662-AEFA-6D08A8AF6745}" dt="2024-11-29T21:14:45.518" v="5" actId="1076"/>
          <ac:picMkLst>
            <pc:docMk/>
            <pc:sldMk cId="2836708968" sldId="266"/>
            <ac:picMk id="5" creationId="{9395ECAD-0CC0-05B6-4DCE-1400CABFC80D}"/>
          </ac:picMkLst>
        </pc:picChg>
      </pc:sldChg>
      <pc:sldChg chg="addSp delSp modSp mod setBg addAnim">
        <pc:chgData name="u202420507 (Velasquez Allende, Roberto Aaron)" userId="32d6efe7-bd4b-4270-bd19-6aa5474be330" providerId="ADAL" clId="{1CF4262F-780F-4662-AEFA-6D08A8AF6745}" dt="2024-11-29T21:45:27.280" v="15"/>
        <pc:sldMkLst>
          <pc:docMk/>
          <pc:sldMk cId="2165030445" sldId="267"/>
        </pc:sldMkLst>
        <pc:spChg chg="mo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2" creationId="{F0E980EF-F2D4-DE0E-9168-979E3A8D1B25}"/>
          </ac:spMkLst>
        </pc:spChg>
        <pc:spChg chg="del">
          <ac:chgData name="u202420507 (Velasquez Allende, Roberto Aaron)" userId="32d6efe7-bd4b-4270-bd19-6aa5474be330" providerId="ADAL" clId="{1CF4262F-780F-4662-AEFA-6D08A8AF6745}" dt="2024-11-29T21:44:44.505" v="6"/>
          <ac:spMkLst>
            <pc:docMk/>
            <pc:sldMk cId="2165030445" sldId="267"/>
            <ac:spMk id="3" creationId="{DEE33C97-E963-8C6A-F509-420AC9950468}"/>
          </ac:spMkLst>
        </pc:spChg>
        <pc:spChg chg="add del mod">
          <ac:chgData name="u202420507 (Velasquez Allende, Roberto Aaron)" userId="32d6efe7-bd4b-4270-bd19-6aa5474be330" providerId="ADAL" clId="{1CF4262F-780F-4662-AEFA-6D08A8AF6745}" dt="2024-11-29T21:45:24.568" v="13" actId="478"/>
          <ac:spMkLst>
            <pc:docMk/>
            <pc:sldMk cId="2165030445" sldId="267"/>
            <ac:spMk id="4" creationId="{D3A98943-83A7-26A6-402D-55C2C54BB5AD}"/>
          </ac:spMkLst>
        </pc:spChg>
        <pc:spChg chg="ad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7" creationId="{52C0B2E1-0268-42EC-ABD3-94F81A05BCBD}"/>
          </ac:spMkLst>
        </pc:spChg>
        <pc:spChg chg="ad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9" creationId="{7D2256B4-48EA-40FC-BBC0-AA1EE6E0080C}"/>
          </ac:spMkLst>
        </pc:spChg>
        <pc:spChg chg="ad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13" creationId="{FBDCECDC-EEE3-4128-AA5E-82A8C08796E8}"/>
          </ac:spMkLst>
        </pc:spChg>
        <pc:spChg chg="ad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15" creationId="{4260EDE0-989C-4E16-AF94-F652294D828E}"/>
          </ac:spMkLst>
        </pc:spChg>
        <pc:spChg chg="add">
          <ac:chgData name="u202420507 (Velasquez Allende, Roberto Aaron)" userId="32d6efe7-bd4b-4270-bd19-6aa5474be330" providerId="ADAL" clId="{1CF4262F-780F-4662-AEFA-6D08A8AF6745}" dt="2024-11-29T21:45:27.280" v="14" actId="26606"/>
          <ac:spMkLst>
            <pc:docMk/>
            <pc:sldMk cId="2165030445" sldId="267"/>
            <ac:spMk id="17" creationId="{1F3985C0-E548-44D2-B30E-F3E42DADE133}"/>
          </ac:spMkLst>
        </pc:spChg>
        <pc:picChg chg="add del mod">
          <ac:chgData name="u202420507 (Velasquez Allende, Roberto Aaron)" userId="32d6efe7-bd4b-4270-bd19-6aa5474be330" providerId="ADAL" clId="{1CF4262F-780F-4662-AEFA-6D08A8AF6745}" dt="2024-11-29T21:44:50.048" v="12" actId="478"/>
          <ac:picMkLst>
            <pc:docMk/>
            <pc:sldMk cId="2165030445" sldId="267"/>
            <ac:picMk id="1026" creationId="{16FAD795-AE9C-BAF0-0AD2-0F5329867F1E}"/>
          </ac:picMkLst>
        </pc:picChg>
        <pc:cxnChg chg="add">
          <ac:chgData name="u202420507 (Velasquez Allende, Roberto Aaron)" userId="32d6efe7-bd4b-4270-bd19-6aa5474be330" providerId="ADAL" clId="{1CF4262F-780F-4662-AEFA-6D08A8AF6745}" dt="2024-11-29T21:45:27.280" v="14" actId="26606"/>
          <ac:cxnSpMkLst>
            <pc:docMk/>
            <pc:sldMk cId="2165030445" sldId="267"/>
            <ac:cxnSpMk id="11" creationId="{3D44BCCA-102D-4A9D-B1E4-2450CAF0B05E}"/>
          </ac:cxnSpMkLst>
        </pc:cxnChg>
      </pc:sldChg>
    </pc:docChg>
  </pc:docChgLst>
  <pc:docChgLst>
    <pc:chgData name="u202220450 (Villena Flores, Oscar Hildemaro)" userId="S::u202220450@upc.edu.pe::f9651d4b-2406-4782-9bf1-3fa704d92cd6" providerId="AD" clId="Web-{D85E49BF-DE5D-21A4-7569-6A0234D038B8}"/>
    <pc:docChg chg="modSld">
      <pc:chgData name="u202220450 (Villena Flores, Oscar Hildemaro)" userId="S::u202220450@upc.edu.pe::f9651d4b-2406-4782-9bf1-3fa704d92cd6" providerId="AD" clId="Web-{D85E49BF-DE5D-21A4-7569-6A0234D038B8}" dt="2024-11-29T17:07:51.981" v="0"/>
      <pc:docMkLst>
        <pc:docMk/>
      </pc:docMkLst>
      <pc:sldChg chg="addSp modSp mod setBg">
        <pc:chgData name="u202220450 (Villena Flores, Oscar Hildemaro)" userId="S::u202220450@upc.edu.pe::f9651d4b-2406-4782-9bf1-3fa704d92cd6" providerId="AD" clId="Web-{D85E49BF-DE5D-21A4-7569-6A0234D038B8}" dt="2024-11-29T17:07:51.981" v="0"/>
        <pc:sldMkLst>
          <pc:docMk/>
          <pc:sldMk cId="2884482238" sldId="256"/>
        </pc:sldMkLst>
        <pc:spChg chg="mod">
          <ac:chgData name="u202220450 (Villena Flores, Oscar Hildemaro)" userId="S::u202220450@upc.edu.pe::f9651d4b-2406-4782-9bf1-3fa704d92cd6" providerId="AD" clId="Web-{D85E49BF-DE5D-21A4-7569-6A0234D038B8}" dt="2024-11-29T17:07:51.981" v="0"/>
          <ac:spMkLst>
            <pc:docMk/>
            <pc:sldMk cId="2884482238" sldId="256"/>
            <ac:spMk id="2" creationId="{4F13ECDF-20DB-6B8B-FA0E-D25666394889}"/>
          </ac:spMkLst>
        </pc:spChg>
        <pc:spChg chg="mod">
          <ac:chgData name="u202220450 (Villena Flores, Oscar Hildemaro)" userId="S::u202220450@upc.edu.pe::f9651d4b-2406-4782-9bf1-3fa704d92cd6" providerId="AD" clId="Web-{D85E49BF-DE5D-21A4-7569-6A0234D038B8}" dt="2024-11-29T17:07:51.981" v="0"/>
          <ac:spMkLst>
            <pc:docMk/>
            <pc:sldMk cId="2884482238" sldId="256"/>
            <ac:spMk id="3" creationId="{F4340071-7337-0092-C0B7-0ABA2BD01E5A}"/>
          </ac:spMkLst>
        </pc:spChg>
        <pc:spChg chg="add">
          <ac:chgData name="u202220450 (Villena Flores, Oscar Hildemaro)" userId="S::u202220450@upc.edu.pe::f9651d4b-2406-4782-9bf1-3fa704d92cd6" providerId="AD" clId="Web-{D85E49BF-DE5D-21A4-7569-6A0234D038B8}" dt="2024-11-29T17:07:51.981" v="0"/>
          <ac:spMkLst>
            <pc:docMk/>
            <pc:sldMk cId="2884482238" sldId="256"/>
            <ac:spMk id="10" creationId="{EB1836F0-F9E0-4D93-9BDD-7EEC6EA05F7B}"/>
          </ac:spMkLst>
        </pc:spChg>
        <pc:spChg chg="add">
          <ac:chgData name="u202220450 (Villena Flores, Oscar Hildemaro)" userId="S::u202220450@upc.edu.pe::f9651d4b-2406-4782-9bf1-3fa704d92cd6" providerId="AD" clId="Web-{D85E49BF-DE5D-21A4-7569-6A0234D038B8}" dt="2024-11-29T17:07:51.981" v="0"/>
          <ac:spMkLst>
            <pc:docMk/>
            <pc:sldMk cId="2884482238" sldId="256"/>
            <ac:spMk id="14" creationId="{6D2F28D1-82F9-40FE-935C-85ECF7660D2D}"/>
          </ac:spMkLst>
        </pc:spChg>
        <pc:spChg chg="add">
          <ac:chgData name="u202220450 (Villena Flores, Oscar Hildemaro)" userId="S::u202220450@upc.edu.pe::f9651d4b-2406-4782-9bf1-3fa704d92cd6" providerId="AD" clId="Web-{D85E49BF-DE5D-21A4-7569-6A0234D038B8}" dt="2024-11-29T17:07:51.981" v="0"/>
          <ac:spMkLst>
            <pc:docMk/>
            <pc:sldMk cId="2884482238" sldId="256"/>
            <ac:spMk id="16" creationId="{4B670E93-2F53-48FC-AB6C-E99E22D17F31}"/>
          </ac:spMkLst>
        </pc:spChg>
        <pc:picChg chg="add">
          <ac:chgData name="u202220450 (Villena Flores, Oscar Hildemaro)" userId="S::u202220450@upc.edu.pe::f9651d4b-2406-4782-9bf1-3fa704d92cd6" providerId="AD" clId="Web-{D85E49BF-DE5D-21A4-7569-6A0234D038B8}" dt="2024-11-29T17:07:51.981" v="0"/>
          <ac:picMkLst>
            <pc:docMk/>
            <pc:sldMk cId="2884482238" sldId="256"/>
            <ac:picMk id="7" creationId="{235E7A1D-EE13-921A-7C0D-D1E9130783FA}"/>
          </ac:picMkLst>
        </pc:picChg>
        <pc:cxnChg chg="add">
          <ac:chgData name="u202220450 (Villena Flores, Oscar Hildemaro)" userId="S::u202220450@upc.edu.pe::f9651d4b-2406-4782-9bf1-3fa704d92cd6" providerId="AD" clId="Web-{D85E49BF-DE5D-21A4-7569-6A0234D038B8}" dt="2024-11-29T17:07:51.981" v="0"/>
          <ac:cxnSpMkLst>
            <pc:docMk/>
            <pc:sldMk cId="2884482238" sldId="256"/>
            <ac:cxnSpMk id="12" creationId="{7A49EFD3-A806-4D59-99F1-AA9AFAE4EF71}"/>
          </ac:cxnSpMkLst>
        </pc:cxnChg>
      </pc:sldChg>
    </pc:docChg>
  </pc:docChgLst>
  <pc:docChgLst>
    <pc:chgData name="u202415351 (Andrade Mera, Marquiño Antony)" userId="S::u202415351@upc.edu.pe::6568726c-9424-4ed6-9922-732ac239b1e9" providerId="AD" clId="Web-{1F6CFA2D-87FE-7C28-5DF1-FFEBA039E967}"/>
    <pc:docChg chg="modSld addMainMaster delMainMaster">
      <pc:chgData name="u202415351 (Andrade Mera, Marquiño Antony)" userId="S::u202415351@upc.edu.pe::6568726c-9424-4ed6-9922-732ac239b1e9" providerId="AD" clId="Web-{1F6CFA2D-87FE-7C28-5DF1-FFEBA039E967}" dt="2024-11-29T14:17:18.412" v="73"/>
      <pc:docMkLst>
        <pc:docMk/>
      </pc:docMkLst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2884482238" sldId="256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884482238" sldId="256"/>
            <ac:spMk id="2" creationId="{4F13ECDF-20DB-6B8B-FA0E-D25666394889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884482238" sldId="256"/>
            <ac:spMk id="3" creationId="{F4340071-7337-0092-C0B7-0ABA2BD01E5A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1925570172" sldId="257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925570172" sldId="257"/>
            <ac:spMk id="2" creationId="{FCB31BEE-ADD8-57FD-C3DE-797836470678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925570172" sldId="257"/>
            <ac:spMk id="3" creationId="{68FACC28-AABC-AEB2-F1A1-992A6C9C91CA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2376192547" sldId="258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376192547" sldId="258"/>
            <ac:spMk id="2" creationId="{04BDA983-2981-F067-039A-8D4B90D20D52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376192547" sldId="258"/>
            <ac:spMk id="3" creationId="{16404712-A86A-E0B3-29E6-725A2A0FDC65}"/>
          </ac:spMkLst>
        </pc:spChg>
      </pc:sldChg>
      <pc:sldChg chg="addSp delSp modSp mod setBg modClrScheme chgLayout">
        <pc:chgData name="u202415351 (Andrade Mera, Marquiño Antony)" userId="S::u202415351@upc.edu.pe::6568726c-9424-4ed6-9922-732ac239b1e9" providerId="AD" clId="Web-{1F6CFA2D-87FE-7C28-5DF1-FFEBA039E967}" dt="2024-11-29T14:12:42.052" v="5" actId="20577"/>
        <pc:sldMkLst>
          <pc:docMk/>
          <pc:sldMk cId="993093127" sldId="259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2:42.052" v="5" actId="20577"/>
          <ac:spMkLst>
            <pc:docMk/>
            <pc:sldMk cId="993093127" sldId="259"/>
            <ac:spMk id="2" creationId="{B09C669A-18AB-A84F-3C33-C73D0B91B055}"/>
          </ac:spMkLst>
        </pc:spChg>
        <pc:spChg chg="del mod ord">
          <ac:chgData name="u202415351 (Andrade Mera, Marquiño Antony)" userId="S::u202415351@upc.edu.pe::6568726c-9424-4ed6-9922-732ac239b1e9" providerId="AD" clId="Web-{1F6CFA2D-87FE-7C28-5DF1-FFEBA039E967}" dt="2024-11-29T14:12:15.567" v="1"/>
          <ac:spMkLst>
            <pc:docMk/>
            <pc:sldMk cId="993093127" sldId="259"/>
            <ac:spMk id="3" creationId="{EEB65A64-1DEA-B154-772D-1BA5DBBDC8CD}"/>
          </ac:spMkLst>
        </pc:spChg>
        <pc:spChg chg="add">
          <ac:chgData name="u202415351 (Andrade Mera, Marquiño Antony)" userId="S::u202415351@upc.edu.pe::6568726c-9424-4ed6-9922-732ac239b1e9" providerId="AD" clId="Web-{1F6CFA2D-87FE-7C28-5DF1-FFEBA039E967}" dt="2024-11-29T14:12:30.458" v="3"/>
          <ac:spMkLst>
            <pc:docMk/>
            <pc:sldMk cId="993093127" sldId="259"/>
            <ac:spMk id="9" creationId="{4E4490D0-3672-446A-AC12-B4830333BDDD}"/>
          </ac:spMkLst>
        </pc:spChg>
        <pc:spChg chg="add">
          <ac:chgData name="u202415351 (Andrade Mera, Marquiño Antony)" userId="S::u202415351@upc.edu.pe::6568726c-9424-4ed6-9922-732ac239b1e9" providerId="AD" clId="Web-{1F6CFA2D-87FE-7C28-5DF1-FFEBA039E967}" dt="2024-11-29T14:12:30.458" v="3"/>
          <ac:spMkLst>
            <pc:docMk/>
            <pc:sldMk cId="993093127" sldId="259"/>
            <ac:spMk id="11" creationId="{39CB82C2-DF65-4EC1-8280-F201D50F570B}"/>
          </ac:spMkLst>
        </pc:spChg>
        <pc:spChg chg="add">
          <ac:chgData name="u202415351 (Andrade Mera, Marquiño Antony)" userId="S::u202415351@upc.edu.pe::6568726c-9424-4ed6-9922-732ac239b1e9" providerId="AD" clId="Web-{1F6CFA2D-87FE-7C28-5DF1-FFEBA039E967}" dt="2024-11-29T14:12:30.458" v="3"/>
          <ac:spMkLst>
            <pc:docMk/>
            <pc:sldMk cId="993093127" sldId="259"/>
            <ac:spMk id="15" creationId="{5AE6C737-FF55-4064-94B7-0B21D2EB6045}"/>
          </ac:spMkLst>
        </pc:spChg>
        <pc:spChg chg="add">
          <ac:chgData name="u202415351 (Andrade Mera, Marquiño Antony)" userId="S::u202415351@upc.edu.pe::6568726c-9424-4ed6-9922-732ac239b1e9" providerId="AD" clId="Web-{1F6CFA2D-87FE-7C28-5DF1-FFEBA039E967}" dt="2024-11-29T14:12:30.458" v="3"/>
          <ac:spMkLst>
            <pc:docMk/>
            <pc:sldMk cId="993093127" sldId="259"/>
            <ac:spMk id="19" creationId="{D8218D9F-38B6-4AE0-9051-5434D19A5277}"/>
          </ac:spMkLst>
        </pc:spChg>
        <pc:spChg chg="add">
          <ac:chgData name="u202415351 (Andrade Mera, Marquiño Antony)" userId="S::u202415351@upc.edu.pe::6568726c-9424-4ed6-9922-732ac239b1e9" providerId="AD" clId="Web-{1F6CFA2D-87FE-7C28-5DF1-FFEBA039E967}" dt="2024-11-29T14:12:30.458" v="3"/>
          <ac:spMkLst>
            <pc:docMk/>
            <pc:sldMk cId="993093127" sldId="259"/>
            <ac:spMk id="21" creationId="{2D3DCA99-84AF-487A-BF72-91C5FA6B0B70}"/>
          </ac:spMkLst>
        </pc:spChg>
        <pc:picChg chg="add mod">
          <ac:chgData name="u202415351 (Andrade Mera, Marquiño Antony)" userId="S::u202415351@upc.edu.pe::6568726c-9424-4ed6-9922-732ac239b1e9" providerId="AD" clId="Web-{1F6CFA2D-87FE-7C28-5DF1-FFEBA039E967}" dt="2024-11-29T14:12:30.458" v="3"/>
          <ac:picMkLst>
            <pc:docMk/>
            <pc:sldMk cId="993093127" sldId="259"/>
            <ac:picMk id="4" creationId="{0CD50A67-9D46-F09E-58E9-C04D0EC11F20}"/>
          </ac:picMkLst>
        </pc:picChg>
        <pc:cxnChg chg="add">
          <ac:chgData name="u202415351 (Andrade Mera, Marquiño Antony)" userId="S::u202415351@upc.edu.pe::6568726c-9424-4ed6-9922-732ac239b1e9" providerId="AD" clId="Web-{1F6CFA2D-87FE-7C28-5DF1-FFEBA039E967}" dt="2024-11-29T14:12:30.458" v="3"/>
          <ac:cxnSpMkLst>
            <pc:docMk/>
            <pc:sldMk cId="993093127" sldId="259"/>
            <ac:cxnSpMk id="13" creationId="{7E1D4427-852B-4B37-8E76-0E9F1810BA2A}"/>
          </ac:cxnSpMkLst>
        </pc:cxnChg>
        <pc:cxnChg chg="add">
          <ac:chgData name="u202415351 (Andrade Mera, Marquiño Antony)" userId="S::u202415351@upc.edu.pe::6568726c-9424-4ed6-9922-732ac239b1e9" providerId="AD" clId="Web-{1F6CFA2D-87FE-7C28-5DF1-FFEBA039E967}" dt="2024-11-29T14:12:30.458" v="3"/>
          <ac:cxnSpMkLst>
            <pc:docMk/>
            <pc:sldMk cId="993093127" sldId="259"/>
            <ac:cxnSpMk id="17" creationId="{6B5B1DD8-6224-4137-8621-32982B00F9FC}"/>
          </ac:cxnSpMkLst>
        </pc:cxnChg>
      </pc:sldChg>
      <pc:sldChg chg="addSp delSp modSp mod setBg modClrScheme chgLayout">
        <pc:chgData name="u202415351 (Andrade Mera, Marquiño Antony)" userId="S::u202415351@upc.edu.pe::6568726c-9424-4ed6-9922-732ac239b1e9" providerId="AD" clId="Web-{1F6CFA2D-87FE-7C28-5DF1-FFEBA039E967}" dt="2024-11-29T14:15:15.104" v="32"/>
        <pc:sldMkLst>
          <pc:docMk/>
          <pc:sldMk cId="2519300818" sldId="260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5:15.104" v="32"/>
          <ac:spMkLst>
            <pc:docMk/>
            <pc:sldMk cId="2519300818" sldId="260"/>
            <ac:spMk id="2" creationId="{17BFF5C4-DC10-E215-5694-2D0696EF3992}"/>
          </ac:spMkLst>
        </pc:spChg>
        <pc:spChg chg="del mod ord">
          <ac:chgData name="u202415351 (Andrade Mera, Marquiño Antony)" userId="S::u202415351@upc.edu.pe::6568726c-9424-4ed6-9922-732ac239b1e9" providerId="AD" clId="Web-{1F6CFA2D-87FE-7C28-5DF1-FFEBA039E967}" dt="2024-11-29T14:13:47.288" v="6"/>
          <ac:spMkLst>
            <pc:docMk/>
            <pc:sldMk cId="2519300818" sldId="260"/>
            <ac:spMk id="3" creationId="{F024925A-ED27-3080-2745-FA09F1F37662}"/>
          </ac:spMkLst>
        </pc:spChg>
        <pc:spChg chg="add del mod">
          <ac:chgData name="u202415351 (Andrade Mera, Marquiño Antony)" userId="S::u202415351@upc.edu.pe::6568726c-9424-4ed6-9922-732ac239b1e9" providerId="AD" clId="Web-{1F6CFA2D-87FE-7C28-5DF1-FFEBA039E967}" dt="2024-11-29T14:14:58.275" v="31"/>
          <ac:spMkLst>
            <pc:docMk/>
            <pc:sldMk cId="2519300818" sldId="260"/>
            <ac:spMk id="4" creationId="{751C972E-669F-FF90-A038-4AC10C655A1B}"/>
          </ac:spMkLst>
        </pc:spChg>
        <pc:spChg chg="add del">
          <ac:chgData name="u202415351 (Andrade Mera, Marquiño Antony)" userId="S::u202415351@upc.edu.pe::6568726c-9424-4ed6-9922-732ac239b1e9" providerId="AD" clId="Web-{1F6CFA2D-87FE-7C28-5DF1-FFEBA039E967}" dt="2024-11-29T14:15:15.104" v="32"/>
          <ac:spMkLst>
            <pc:docMk/>
            <pc:sldMk cId="2519300818" sldId="260"/>
            <ac:spMk id="10" creationId="{FB5993E2-C02B-4335-ABA5-D8EC465551E3}"/>
          </ac:spMkLst>
        </pc:spChg>
        <pc:spChg chg="add del">
          <ac:chgData name="u202415351 (Andrade Mera, Marquiño Antony)" userId="S::u202415351@upc.edu.pe::6568726c-9424-4ed6-9922-732ac239b1e9" providerId="AD" clId="Web-{1F6CFA2D-87FE-7C28-5DF1-FFEBA039E967}" dt="2024-11-29T14:15:15.104" v="32"/>
          <ac:spMkLst>
            <pc:docMk/>
            <pc:sldMk cId="2519300818" sldId="260"/>
            <ac:spMk id="12" creationId="{C0B801A2-5622-4BE8-9AD2-C337A2CD0022}"/>
          </ac:spMkLst>
        </pc:spChg>
        <pc:spChg chg="add del">
          <ac:chgData name="u202415351 (Andrade Mera, Marquiño Antony)" userId="S::u202415351@upc.edu.pe::6568726c-9424-4ed6-9922-732ac239b1e9" providerId="AD" clId="Web-{1F6CFA2D-87FE-7C28-5DF1-FFEBA039E967}" dt="2024-11-29T14:15:15.104" v="32"/>
          <ac:spMkLst>
            <pc:docMk/>
            <pc:sldMk cId="2519300818" sldId="260"/>
            <ac:spMk id="14" creationId="{B7AF614F-5BC3-4086-99F5-B87C5847A071}"/>
          </ac:spMkLst>
        </pc:spChg>
        <pc:graphicFrameChg chg="add mod modGraphic">
          <ac:chgData name="u202415351 (Andrade Mera, Marquiño Antony)" userId="S::u202415351@upc.edu.pe::6568726c-9424-4ed6-9922-732ac239b1e9" providerId="AD" clId="Web-{1F6CFA2D-87FE-7C28-5DF1-FFEBA039E967}" dt="2024-11-29T14:15:15.104" v="32"/>
          <ac:graphicFrameMkLst>
            <pc:docMk/>
            <pc:sldMk cId="2519300818" sldId="260"/>
            <ac:graphicFrameMk id="6" creationId="{26920BD3-0D1E-3E84-E059-36AA8030A8AA}"/>
          </ac:graphicFrameMkLst>
        </pc:graphicFrameChg>
      </pc:sldChg>
      <pc:sldChg chg="addSp delSp modSp mod setBg modClrScheme chgLayout">
        <pc:chgData name="u202415351 (Andrade Mera, Marquiño Antony)" userId="S::u202415351@upc.edu.pe::6568726c-9424-4ed6-9922-732ac239b1e9" providerId="AD" clId="Web-{1F6CFA2D-87FE-7C28-5DF1-FFEBA039E967}" dt="2024-11-29T14:17:18.412" v="73"/>
        <pc:sldMkLst>
          <pc:docMk/>
          <pc:sldMk cId="3038308018" sldId="261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7:18.412" v="73"/>
          <ac:spMkLst>
            <pc:docMk/>
            <pc:sldMk cId="3038308018" sldId="261"/>
            <ac:spMk id="2" creationId="{86916158-2596-50BE-8947-54E1AE4E7A9D}"/>
          </ac:spMkLst>
        </pc:spChg>
        <pc:spChg chg="del mod ord">
          <ac:chgData name="u202415351 (Andrade Mera, Marquiño Antony)" userId="S::u202415351@upc.edu.pe::6568726c-9424-4ed6-9922-732ac239b1e9" providerId="AD" clId="Web-{1F6CFA2D-87FE-7C28-5DF1-FFEBA039E967}" dt="2024-11-29T14:15:55.355" v="33"/>
          <ac:spMkLst>
            <pc:docMk/>
            <pc:sldMk cId="3038308018" sldId="261"/>
            <ac:spMk id="3" creationId="{42464AB3-18C3-1336-A55D-2F8B432AF455}"/>
          </ac:spMkLst>
        </pc:spChg>
        <pc:spChg chg="add del mod">
          <ac:chgData name="u202415351 (Andrade Mera, Marquiño Antony)" userId="S::u202415351@upc.edu.pe::6568726c-9424-4ed6-9922-732ac239b1e9" providerId="AD" clId="Web-{1F6CFA2D-87FE-7C28-5DF1-FFEBA039E967}" dt="2024-11-29T14:17:18.412" v="73"/>
          <ac:spMkLst>
            <pc:docMk/>
            <pc:sldMk cId="3038308018" sldId="261"/>
            <ac:spMk id="4" creationId="{94BB4116-01FD-0E23-3791-16558AFDF061}"/>
          </ac:spMkLst>
        </pc:spChg>
        <pc:graphicFrameChg chg="add">
          <ac:chgData name="u202415351 (Andrade Mera, Marquiño Antony)" userId="S::u202415351@upc.edu.pe::6568726c-9424-4ed6-9922-732ac239b1e9" providerId="AD" clId="Web-{1F6CFA2D-87FE-7C28-5DF1-FFEBA039E967}" dt="2024-11-29T14:17:18.412" v="73"/>
          <ac:graphicFrameMkLst>
            <pc:docMk/>
            <pc:sldMk cId="3038308018" sldId="261"/>
            <ac:graphicFrameMk id="6" creationId="{D81CC6D8-9B52-DDB4-610D-6453B48FC20D}"/>
          </ac:graphicFrameMkLst>
        </pc:graphicFrame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1223823563" sldId="262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223823563" sldId="262"/>
            <ac:spMk id="2" creationId="{F5E899E6-77D4-45AC-9C7E-ACF604D01C6C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223823563" sldId="262"/>
            <ac:spMk id="3" creationId="{CA1E254D-8F07-1340-1585-04FE4E0442D4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1748890302" sldId="263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748890302" sldId="263"/>
            <ac:spMk id="2" creationId="{E2A78691-F1A9-A22F-0D46-C96EAB1BBE38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748890302" sldId="263"/>
            <ac:spMk id="3" creationId="{130B1649-7EF8-17C4-A9A9-9A102CAF9D41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803482202" sldId="264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803482202" sldId="264"/>
            <ac:spMk id="2" creationId="{074DC090-C531-72A5-CEAF-E8A16758722A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803482202" sldId="264"/>
            <ac:spMk id="3" creationId="{CE83DF72-86B4-5E7C-5560-8666BCB95178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1281669737" sldId="265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281669737" sldId="265"/>
            <ac:spMk id="2" creationId="{F2C86F6C-1E2B-C886-B7F4-86F971AF835C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1281669737" sldId="265"/>
            <ac:spMk id="3" creationId="{62A3ECDD-C68B-7F82-2A1A-441FC8B8D8CE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2836708968" sldId="266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836708968" sldId="266"/>
            <ac:spMk id="2" creationId="{E2AB5CE9-D386-3406-A1E9-E9A5C01699CB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836708968" sldId="266"/>
            <ac:spMk id="3" creationId="{098AA054-5118-F418-E407-0DD5DE5123C0}"/>
          </ac:spMkLst>
        </pc:spChg>
      </pc:sldChg>
      <pc:sldChg chg="modSp mod modClrScheme chgLayout">
        <pc:chgData name="u202415351 (Andrade Mera, Marquiño Antony)" userId="S::u202415351@upc.edu.pe::6568726c-9424-4ed6-9922-732ac239b1e9" providerId="AD" clId="Web-{1F6CFA2D-87FE-7C28-5DF1-FFEBA039E967}" dt="2024-11-29T14:10:21.563" v="0"/>
        <pc:sldMkLst>
          <pc:docMk/>
          <pc:sldMk cId="2165030445" sldId="267"/>
        </pc:sldMkLst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165030445" sldId="267"/>
            <ac:spMk id="2" creationId="{F0E980EF-F2D4-DE0E-9168-979E3A8D1B25}"/>
          </ac:spMkLst>
        </pc:spChg>
        <pc:spChg chg="mod ord">
          <ac:chgData name="u202415351 (Andrade Mera, Marquiño Antony)" userId="S::u202415351@upc.edu.pe::6568726c-9424-4ed6-9922-732ac239b1e9" providerId="AD" clId="Web-{1F6CFA2D-87FE-7C28-5DF1-FFEBA039E967}" dt="2024-11-29T14:10:21.563" v="0"/>
          <ac:spMkLst>
            <pc:docMk/>
            <pc:sldMk cId="2165030445" sldId="267"/>
            <ac:spMk id="3" creationId="{DEE33C97-E963-8C6A-F509-420AC9950468}"/>
          </ac:spMkLst>
        </pc:spChg>
      </pc:sldChg>
      <pc:sldMasterChg chg="del delSldLayout">
        <pc:chgData name="u202415351 (Andrade Mera, Marquiño Antony)" userId="S::u202415351@upc.edu.pe::6568726c-9424-4ed6-9922-732ac239b1e9" providerId="AD" clId="Web-{1F6CFA2D-87FE-7C28-5DF1-FFEBA039E967}" dt="2024-11-29T14:10:21.563" v="0"/>
        <pc:sldMasterMkLst>
          <pc:docMk/>
          <pc:sldMasterMk cId="1328858458" sldId="2147483648"/>
        </pc:sldMasterMkLst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595502914" sldId="2147483649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2212223386" sldId="2147483650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1831811219" sldId="2147483651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4204223180" sldId="2147483652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3284090401" sldId="2147483653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3105925511" sldId="2147483654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1613266746" sldId="2147483655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2126109195" sldId="2147483656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472553865" sldId="2147483657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895950253" sldId="2147483658"/>
          </pc:sldLayoutMkLst>
        </pc:sldLayoutChg>
        <pc:sldLayoutChg chg="del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1328858458" sldId="2147483648"/>
            <pc:sldLayoutMk cId="835908373" sldId="2147483659"/>
          </pc:sldLayoutMkLst>
        </pc:sldLayoutChg>
      </pc:sldMasterChg>
      <pc:sldMasterChg chg="add addSldLayout modSldLayout">
        <pc:chgData name="u202415351 (Andrade Mera, Marquiño Antony)" userId="S::u202415351@upc.edu.pe::6568726c-9424-4ed6-9922-732ac239b1e9" providerId="AD" clId="Web-{1F6CFA2D-87FE-7C28-5DF1-FFEBA039E967}" dt="2024-11-29T14:10:21.563" v="0"/>
        <pc:sldMasterMkLst>
          <pc:docMk/>
          <pc:sldMasterMk cId="610710163" sldId="2147483660"/>
        </pc:sldMasterMkLst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24243384" sldId="2147483661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062156956" sldId="2147483662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1292344178" sldId="2147483663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4172014916" sldId="2147483664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2807330713" sldId="2147483665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976957856" sldId="2147483666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1861649913" sldId="2147483667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026273711" sldId="2147483668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84019218" sldId="2147483669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183660256" sldId="2147483670"/>
          </pc:sldLayoutMkLst>
        </pc:sldLayoutChg>
        <pc:sldLayoutChg chg="add mod replId">
          <pc:chgData name="u202415351 (Andrade Mera, Marquiño Antony)" userId="S::u202415351@upc.edu.pe::6568726c-9424-4ed6-9922-732ac239b1e9" providerId="AD" clId="Web-{1F6CFA2D-87FE-7C28-5DF1-FFEBA039E967}" dt="2024-11-29T14:10:21.563" v="0"/>
          <pc:sldLayoutMkLst>
            <pc:docMk/>
            <pc:sldMasterMk cId="610710163" sldId="2147483660"/>
            <pc:sldLayoutMk cId="338541757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293414-295A-48A2-B23D-10AD74CC89A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B30FA7-3679-4D46-9083-F577857211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/>
            <a:t>Desarrollar una jerarquía de clases</a:t>
          </a:r>
          <a:endParaRPr lang="en-US"/>
        </a:p>
      </dgm:t>
    </dgm:pt>
    <dgm:pt modelId="{4C77331F-B090-4054-B442-33763C4E7DA5}" type="parTrans" cxnId="{A16E1DA5-135C-42C8-AB73-F8ABCF2C05E4}">
      <dgm:prSet/>
      <dgm:spPr/>
      <dgm:t>
        <a:bodyPr/>
        <a:lstStyle/>
        <a:p>
          <a:endParaRPr lang="en-US"/>
        </a:p>
      </dgm:t>
    </dgm:pt>
    <dgm:pt modelId="{8FFE6C38-F6B5-43B4-ADEC-E9580B2327AA}" type="sibTrans" cxnId="{A16E1DA5-135C-42C8-AB73-F8ABCF2C05E4}">
      <dgm:prSet/>
      <dgm:spPr/>
      <dgm:t>
        <a:bodyPr/>
        <a:lstStyle/>
        <a:p>
          <a:endParaRPr lang="en-US"/>
        </a:p>
      </dgm:t>
    </dgm:pt>
    <dgm:pt modelId="{AC8A0CB6-F1E5-4A56-B1E6-BC3BAFF319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/>
            <a:t>Automatizar el monitoreo financiero en tiempo real</a:t>
          </a:r>
          <a:endParaRPr lang="en-US"/>
        </a:p>
      </dgm:t>
    </dgm:pt>
    <dgm:pt modelId="{366DB2B9-6011-475C-B9C5-8DD9ECEE354E}" type="parTrans" cxnId="{01582533-9BC5-4271-A633-7BAED79DE425}">
      <dgm:prSet/>
      <dgm:spPr/>
      <dgm:t>
        <a:bodyPr/>
        <a:lstStyle/>
        <a:p>
          <a:endParaRPr lang="en-US"/>
        </a:p>
      </dgm:t>
    </dgm:pt>
    <dgm:pt modelId="{EA5A47D8-BF3B-499D-8BC5-BF2683AE3E9B}" type="sibTrans" cxnId="{01582533-9BC5-4271-A633-7BAED79DE425}">
      <dgm:prSet/>
      <dgm:spPr/>
      <dgm:t>
        <a:bodyPr/>
        <a:lstStyle/>
        <a:p>
          <a:endParaRPr lang="en-US"/>
        </a:p>
      </dgm:t>
    </dgm:pt>
    <dgm:pt modelId="{9396B347-8B46-43B5-9F14-F0CC4B77E4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/>
            <a:t>Implementar funcionalidades de registro y generación de reportes</a:t>
          </a:r>
          <a:endParaRPr lang="en-US"/>
        </a:p>
      </dgm:t>
    </dgm:pt>
    <dgm:pt modelId="{AC1EC6B0-95CE-4E91-9F9A-2C40011274AD}" type="parTrans" cxnId="{8A94DE29-ABAA-40E8-9AE2-84621C4E2B0E}">
      <dgm:prSet/>
      <dgm:spPr/>
      <dgm:t>
        <a:bodyPr/>
        <a:lstStyle/>
        <a:p>
          <a:endParaRPr lang="en-US"/>
        </a:p>
      </dgm:t>
    </dgm:pt>
    <dgm:pt modelId="{71E3C83C-A99C-459F-BB38-9EC20669365A}" type="sibTrans" cxnId="{8A94DE29-ABAA-40E8-9AE2-84621C4E2B0E}">
      <dgm:prSet/>
      <dgm:spPr/>
      <dgm:t>
        <a:bodyPr/>
        <a:lstStyle/>
        <a:p>
          <a:endParaRPr lang="en-US"/>
        </a:p>
      </dgm:t>
    </dgm:pt>
    <dgm:pt modelId="{B25E706E-C1D2-4A8A-9442-14FD9A851BA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/>
            <a:t>Optimizar la transparencia y eficiencia operativa</a:t>
          </a:r>
          <a:endParaRPr lang="en-US"/>
        </a:p>
      </dgm:t>
    </dgm:pt>
    <dgm:pt modelId="{5071C903-967E-4934-80E5-C35B0D334F4A}" type="parTrans" cxnId="{7586B753-5A2F-4239-8B02-1DF2B3338B78}">
      <dgm:prSet/>
      <dgm:spPr/>
      <dgm:t>
        <a:bodyPr/>
        <a:lstStyle/>
        <a:p>
          <a:endParaRPr lang="en-US"/>
        </a:p>
      </dgm:t>
    </dgm:pt>
    <dgm:pt modelId="{E48D61A0-4ECC-43D1-8D89-484BEF7D0FFA}" type="sibTrans" cxnId="{7586B753-5A2F-4239-8B02-1DF2B3338B78}">
      <dgm:prSet/>
      <dgm:spPr/>
      <dgm:t>
        <a:bodyPr/>
        <a:lstStyle/>
        <a:p>
          <a:endParaRPr lang="en-US"/>
        </a:p>
      </dgm:t>
    </dgm:pt>
    <dgm:pt modelId="{0D6F5312-32F1-4B4C-96DC-A3910315BAC1}" type="pres">
      <dgm:prSet presAssocID="{97293414-295A-48A2-B23D-10AD74CC89A0}" presName="root" presStyleCnt="0">
        <dgm:presLayoutVars>
          <dgm:dir/>
          <dgm:resizeHandles val="exact"/>
        </dgm:presLayoutVars>
      </dgm:prSet>
      <dgm:spPr/>
    </dgm:pt>
    <dgm:pt modelId="{65C27A1A-6FCE-4ADC-8794-C51D44785A8B}" type="pres">
      <dgm:prSet presAssocID="{63B30FA7-3679-4D46-9083-F57785721135}" presName="compNode" presStyleCnt="0"/>
      <dgm:spPr/>
    </dgm:pt>
    <dgm:pt modelId="{5D1C643B-0B17-4967-B5D6-A5BD9DCC3D21}" type="pres">
      <dgm:prSet presAssocID="{63B30FA7-3679-4D46-9083-F57785721135}" presName="iconBgRect" presStyleLbl="bgShp" presStyleIdx="0" presStyleCnt="4"/>
      <dgm:spPr/>
    </dgm:pt>
    <dgm:pt modelId="{F94F023E-2E5C-48DE-92EB-7F771560A4CD}" type="pres">
      <dgm:prSet presAssocID="{63B30FA7-3679-4D46-9083-F577857211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estro"/>
        </a:ext>
      </dgm:extLst>
    </dgm:pt>
    <dgm:pt modelId="{07486490-FB7F-457E-88B9-72516654B4B8}" type="pres">
      <dgm:prSet presAssocID="{63B30FA7-3679-4D46-9083-F57785721135}" presName="spaceRect" presStyleCnt="0"/>
      <dgm:spPr/>
    </dgm:pt>
    <dgm:pt modelId="{B373D801-B433-46A7-8521-001371B69521}" type="pres">
      <dgm:prSet presAssocID="{63B30FA7-3679-4D46-9083-F57785721135}" presName="textRect" presStyleLbl="revTx" presStyleIdx="0" presStyleCnt="4">
        <dgm:presLayoutVars>
          <dgm:chMax val="1"/>
          <dgm:chPref val="1"/>
        </dgm:presLayoutVars>
      </dgm:prSet>
      <dgm:spPr/>
    </dgm:pt>
    <dgm:pt modelId="{C54E4EF9-69F5-452E-9392-6BB8C80CC9BF}" type="pres">
      <dgm:prSet presAssocID="{8FFE6C38-F6B5-43B4-ADEC-E9580B2327AA}" presName="sibTrans" presStyleCnt="0"/>
      <dgm:spPr/>
    </dgm:pt>
    <dgm:pt modelId="{1B42DE64-4E20-4FF7-871D-9B8E3F743453}" type="pres">
      <dgm:prSet presAssocID="{AC8A0CB6-F1E5-4A56-B1E6-BC3BAFF319F4}" presName="compNode" presStyleCnt="0"/>
      <dgm:spPr/>
    </dgm:pt>
    <dgm:pt modelId="{DC074A8A-99C2-4ACE-83FA-9D69BFD2A07B}" type="pres">
      <dgm:prSet presAssocID="{AC8A0CB6-F1E5-4A56-B1E6-BC3BAFF319F4}" presName="iconBgRect" presStyleLbl="bgShp" presStyleIdx="1" presStyleCnt="4"/>
      <dgm:spPr/>
    </dgm:pt>
    <dgm:pt modelId="{810ABCF2-550B-4A38-90A8-31A70E05921E}" type="pres">
      <dgm:prSet presAssocID="{AC8A0CB6-F1E5-4A56-B1E6-BC3BAFF319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F2ACC064-3014-4BF1-8C1C-F45B6D3E1B45}" type="pres">
      <dgm:prSet presAssocID="{AC8A0CB6-F1E5-4A56-B1E6-BC3BAFF319F4}" presName="spaceRect" presStyleCnt="0"/>
      <dgm:spPr/>
    </dgm:pt>
    <dgm:pt modelId="{C381760C-B53C-47D9-98B8-9DF8A728EA3C}" type="pres">
      <dgm:prSet presAssocID="{AC8A0CB6-F1E5-4A56-B1E6-BC3BAFF319F4}" presName="textRect" presStyleLbl="revTx" presStyleIdx="1" presStyleCnt="4">
        <dgm:presLayoutVars>
          <dgm:chMax val="1"/>
          <dgm:chPref val="1"/>
        </dgm:presLayoutVars>
      </dgm:prSet>
      <dgm:spPr/>
    </dgm:pt>
    <dgm:pt modelId="{35EBDA2D-4FC2-4AAE-AAD6-C47BE82A20FA}" type="pres">
      <dgm:prSet presAssocID="{EA5A47D8-BF3B-499D-8BC5-BF2683AE3E9B}" presName="sibTrans" presStyleCnt="0"/>
      <dgm:spPr/>
    </dgm:pt>
    <dgm:pt modelId="{14CF0D0B-720F-4631-8D9A-91086A24CD8E}" type="pres">
      <dgm:prSet presAssocID="{9396B347-8B46-43B5-9F14-F0CC4B77E427}" presName="compNode" presStyleCnt="0"/>
      <dgm:spPr/>
    </dgm:pt>
    <dgm:pt modelId="{64F67648-23C2-4CD4-9551-82761D65219E}" type="pres">
      <dgm:prSet presAssocID="{9396B347-8B46-43B5-9F14-F0CC4B77E427}" presName="iconBgRect" presStyleLbl="bgShp" presStyleIdx="2" presStyleCnt="4"/>
      <dgm:spPr/>
    </dgm:pt>
    <dgm:pt modelId="{9BA18D6E-A3C5-4AE5-A268-88B11287F89E}" type="pres">
      <dgm:prSet presAssocID="{9396B347-8B46-43B5-9F14-F0CC4B77E42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3159256D-E08B-456B-9D11-741DF82CCA1E}" type="pres">
      <dgm:prSet presAssocID="{9396B347-8B46-43B5-9F14-F0CC4B77E427}" presName="spaceRect" presStyleCnt="0"/>
      <dgm:spPr/>
    </dgm:pt>
    <dgm:pt modelId="{0AA8191E-19D7-42DC-A53F-BD3A91F8B3B5}" type="pres">
      <dgm:prSet presAssocID="{9396B347-8B46-43B5-9F14-F0CC4B77E427}" presName="textRect" presStyleLbl="revTx" presStyleIdx="2" presStyleCnt="4">
        <dgm:presLayoutVars>
          <dgm:chMax val="1"/>
          <dgm:chPref val="1"/>
        </dgm:presLayoutVars>
      </dgm:prSet>
      <dgm:spPr/>
    </dgm:pt>
    <dgm:pt modelId="{24C56E4E-494E-4D33-BA65-20096963CBEA}" type="pres">
      <dgm:prSet presAssocID="{71E3C83C-A99C-459F-BB38-9EC20669365A}" presName="sibTrans" presStyleCnt="0"/>
      <dgm:spPr/>
    </dgm:pt>
    <dgm:pt modelId="{FB896C9C-21C7-43AF-AED3-5E841FCD5479}" type="pres">
      <dgm:prSet presAssocID="{B25E706E-C1D2-4A8A-9442-14FD9A851BA9}" presName="compNode" presStyleCnt="0"/>
      <dgm:spPr/>
    </dgm:pt>
    <dgm:pt modelId="{4459AABB-1F48-49DC-BC64-814D89DF23C7}" type="pres">
      <dgm:prSet presAssocID="{B25E706E-C1D2-4A8A-9442-14FD9A851BA9}" presName="iconBgRect" presStyleLbl="bgShp" presStyleIdx="3" presStyleCnt="4"/>
      <dgm:spPr/>
    </dgm:pt>
    <dgm:pt modelId="{22F5D386-0651-404B-82CE-5A22B8D72CBD}" type="pres">
      <dgm:prSet presAssocID="{B25E706E-C1D2-4A8A-9442-14FD9A851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dor"/>
        </a:ext>
      </dgm:extLst>
    </dgm:pt>
    <dgm:pt modelId="{FA54F7B3-844C-4D2F-B70D-469F37E07E99}" type="pres">
      <dgm:prSet presAssocID="{B25E706E-C1D2-4A8A-9442-14FD9A851BA9}" presName="spaceRect" presStyleCnt="0"/>
      <dgm:spPr/>
    </dgm:pt>
    <dgm:pt modelId="{F76299CF-090B-4EDC-BD08-30AF71B891BD}" type="pres">
      <dgm:prSet presAssocID="{B25E706E-C1D2-4A8A-9442-14FD9A851BA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ECD7F1C-A471-47AD-9A1F-901AA4C62A0D}" type="presOf" srcId="{63B30FA7-3679-4D46-9083-F57785721135}" destId="{B373D801-B433-46A7-8521-001371B69521}" srcOrd="0" destOrd="0" presId="urn:microsoft.com/office/officeart/2018/5/layout/IconCircleLabelList"/>
    <dgm:cxn modelId="{8A94DE29-ABAA-40E8-9AE2-84621C4E2B0E}" srcId="{97293414-295A-48A2-B23D-10AD74CC89A0}" destId="{9396B347-8B46-43B5-9F14-F0CC4B77E427}" srcOrd="2" destOrd="0" parTransId="{AC1EC6B0-95CE-4E91-9F9A-2C40011274AD}" sibTransId="{71E3C83C-A99C-459F-BB38-9EC20669365A}"/>
    <dgm:cxn modelId="{01582533-9BC5-4271-A633-7BAED79DE425}" srcId="{97293414-295A-48A2-B23D-10AD74CC89A0}" destId="{AC8A0CB6-F1E5-4A56-B1E6-BC3BAFF319F4}" srcOrd="1" destOrd="0" parTransId="{366DB2B9-6011-475C-B9C5-8DD9ECEE354E}" sibTransId="{EA5A47D8-BF3B-499D-8BC5-BF2683AE3E9B}"/>
    <dgm:cxn modelId="{7586B753-5A2F-4239-8B02-1DF2B3338B78}" srcId="{97293414-295A-48A2-B23D-10AD74CC89A0}" destId="{B25E706E-C1D2-4A8A-9442-14FD9A851BA9}" srcOrd="3" destOrd="0" parTransId="{5071C903-967E-4934-80E5-C35B0D334F4A}" sibTransId="{E48D61A0-4ECC-43D1-8D89-484BEF7D0FFA}"/>
    <dgm:cxn modelId="{A16E1DA5-135C-42C8-AB73-F8ABCF2C05E4}" srcId="{97293414-295A-48A2-B23D-10AD74CC89A0}" destId="{63B30FA7-3679-4D46-9083-F57785721135}" srcOrd="0" destOrd="0" parTransId="{4C77331F-B090-4054-B442-33763C4E7DA5}" sibTransId="{8FFE6C38-F6B5-43B4-ADEC-E9580B2327AA}"/>
    <dgm:cxn modelId="{1E0000A6-DFC2-49EF-9CFC-F166B1451B2B}" type="presOf" srcId="{97293414-295A-48A2-B23D-10AD74CC89A0}" destId="{0D6F5312-32F1-4B4C-96DC-A3910315BAC1}" srcOrd="0" destOrd="0" presId="urn:microsoft.com/office/officeart/2018/5/layout/IconCircleLabelList"/>
    <dgm:cxn modelId="{D3E6EDA6-AEE3-488F-B2A3-39483427B972}" type="presOf" srcId="{AC8A0CB6-F1E5-4A56-B1E6-BC3BAFF319F4}" destId="{C381760C-B53C-47D9-98B8-9DF8A728EA3C}" srcOrd="0" destOrd="0" presId="urn:microsoft.com/office/officeart/2018/5/layout/IconCircleLabelList"/>
    <dgm:cxn modelId="{045BD2FD-A410-4B3B-A62C-17DF9DBBE42A}" type="presOf" srcId="{B25E706E-C1D2-4A8A-9442-14FD9A851BA9}" destId="{F76299CF-090B-4EDC-BD08-30AF71B891BD}" srcOrd="0" destOrd="0" presId="urn:microsoft.com/office/officeart/2018/5/layout/IconCircleLabelList"/>
    <dgm:cxn modelId="{0F2A57FE-10BB-4E82-A47F-D1766CD06D33}" type="presOf" srcId="{9396B347-8B46-43B5-9F14-F0CC4B77E427}" destId="{0AA8191E-19D7-42DC-A53F-BD3A91F8B3B5}" srcOrd="0" destOrd="0" presId="urn:microsoft.com/office/officeart/2018/5/layout/IconCircleLabelList"/>
    <dgm:cxn modelId="{22805AE1-6A1F-4661-BDA5-0DFE274CD5CB}" type="presParOf" srcId="{0D6F5312-32F1-4B4C-96DC-A3910315BAC1}" destId="{65C27A1A-6FCE-4ADC-8794-C51D44785A8B}" srcOrd="0" destOrd="0" presId="urn:microsoft.com/office/officeart/2018/5/layout/IconCircleLabelList"/>
    <dgm:cxn modelId="{C679BF64-6B26-4DF4-B4BC-9B80B67BAE9E}" type="presParOf" srcId="{65C27A1A-6FCE-4ADC-8794-C51D44785A8B}" destId="{5D1C643B-0B17-4967-B5D6-A5BD9DCC3D21}" srcOrd="0" destOrd="0" presId="urn:microsoft.com/office/officeart/2018/5/layout/IconCircleLabelList"/>
    <dgm:cxn modelId="{9F3D1E0C-B0EC-445B-B82B-B170572FD0D7}" type="presParOf" srcId="{65C27A1A-6FCE-4ADC-8794-C51D44785A8B}" destId="{F94F023E-2E5C-48DE-92EB-7F771560A4CD}" srcOrd="1" destOrd="0" presId="urn:microsoft.com/office/officeart/2018/5/layout/IconCircleLabelList"/>
    <dgm:cxn modelId="{C1CD3B31-7547-4AF9-B983-D08C0F8D7BCB}" type="presParOf" srcId="{65C27A1A-6FCE-4ADC-8794-C51D44785A8B}" destId="{07486490-FB7F-457E-88B9-72516654B4B8}" srcOrd="2" destOrd="0" presId="urn:microsoft.com/office/officeart/2018/5/layout/IconCircleLabelList"/>
    <dgm:cxn modelId="{BCA91748-7017-4DA3-AE92-7F7594815E11}" type="presParOf" srcId="{65C27A1A-6FCE-4ADC-8794-C51D44785A8B}" destId="{B373D801-B433-46A7-8521-001371B69521}" srcOrd="3" destOrd="0" presId="urn:microsoft.com/office/officeart/2018/5/layout/IconCircleLabelList"/>
    <dgm:cxn modelId="{93A0710A-6D79-4895-9A23-B25BFC932063}" type="presParOf" srcId="{0D6F5312-32F1-4B4C-96DC-A3910315BAC1}" destId="{C54E4EF9-69F5-452E-9392-6BB8C80CC9BF}" srcOrd="1" destOrd="0" presId="urn:microsoft.com/office/officeart/2018/5/layout/IconCircleLabelList"/>
    <dgm:cxn modelId="{4A63D3E1-7C49-41A0-BA9F-615328E33D02}" type="presParOf" srcId="{0D6F5312-32F1-4B4C-96DC-A3910315BAC1}" destId="{1B42DE64-4E20-4FF7-871D-9B8E3F743453}" srcOrd="2" destOrd="0" presId="urn:microsoft.com/office/officeart/2018/5/layout/IconCircleLabelList"/>
    <dgm:cxn modelId="{6F21CEFA-F540-4C43-A8F7-C497C001EB77}" type="presParOf" srcId="{1B42DE64-4E20-4FF7-871D-9B8E3F743453}" destId="{DC074A8A-99C2-4ACE-83FA-9D69BFD2A07B}" srcOrd="0" destOrd="0" presId="urn:microsoft.com/office/officeart/2018/5/layout/IconCircleLabelList"/>
    <dgm:cxn modelId="{DAA43CA0-7CED-47C9-89E2-1FEA6DDA3CCF}" type="presParOf" srcId="{1B42DE64-4E20-4FF7-871D-9B8E3F743453}" destId="{810ABCF2-550B-4A38-90A8-31A70E05921E}" srcOrd="1" destOrd="0" presId="urn:microsoft.com/office/officeart/2018/5/layout/IconCircleLabelList"/>
    <dgm:cxn modelId="{F320C7AC-57E8-4DF7-93BD-43F50FAE92E5}" type="presParOf" srcId="{1B42DE64-4E20-4FF7-871D-9B8E3F743453}" destId="{F2ACC064-3014-4BF1-8C1C-F45B6D3E1B45}" srcOrd="2" destOrd="0" presId="urn:microsoft.com/office/officeart/2018/5/layout/IconCircleLabelList"/>
    <dgm:cxn modelId="{E82D7614-E0C2-4AE9-8811-F78DA44CB154}" type="presParOf" srcId="{1B42DE64-4E20-4FF7-871D-9B8E3F743453}" destId="{C381760C-B53C-47D9-98B8-9DF8A728EA3C}" srcOrd="3" destOrd="0" presId="urn:microsoft.com/office/officeart/2018/5/layout/IconCircleLabelList"/>
    <dgm:cxn modelId="{48A422C2-1B3A-4BAA-BD9B-97A2BF01B68A}" type="presParOf" srcId="{0D6F5312-32F1-4B4C-96DC-A3910315BAC1}" destId="{35EBDA2D-4FC2-4AAE-AAD6-C47BE82A20FA}" srcOrd="3" destOrd="0" presId="urn:microsoft.com/office/officeart/2018/5/layout/IconCircleLabelList"/>
    <dgm:cxn modelId="{CC31354F-4AB0-4871-894E-307120A40285}" type="presParOf" srcId="{0D6F5312-32F1-4B4C-96DC-A3910315BAC1}" destId="{14CF0D0B-720F-4631-8D9A-91086A24CD8E}" srcOrd="4" destOrd="0" presId="urn:microsoft.com/office/officeart/2018/5/layout/IconCircleLabelList"/>
    <dgm:cxn modelId="{EB70BB71-D1FA-4368-979B-05D07C0F2EAD}" type="presParOf" srcId="{14CF0D0B-720F-4631-8D9A-91086A24CD8E}" destId="{64F67648-23C2-4CD4-9551-82761D65219E}" srcOrd="0" destOrd="0" presId="urn:microsoft.com/office/officeart/2018/5/layout/IconCircleLabelList"/>
    <dgm:cxn modelId="{DBECEAD3-9F72-4E61-AE9B-6A1B0D86BB7F}" type="presParOf" srcId="{14CF0D0B-720F-4631-8D9A-91086A24CD8E}" destId="{9BA18D6E-A3C5-4AE5-A268-88B11287F89E}" srcOrd="1" destOrd="0" presId="urn:microsoft.com/office/officeart/2018/5/layout/IconCircleLabelList"/>
    <dgm:cxn modelId="{AA4C9EAB-C12E-444A-99F2-EF9899B138B5}" type="presParOf" srcId="{14CF0D0B-720F-4631-8D9A-91086A24CD8E}" destId="{3159256D-E08B-456B-9D11-741DF82CCA1E}" srcOrd="2" destOrd="0" presId="urn:microsoft.com/office/officeart/2018/5/layout/IconCircleLabelList"/>
    <dgm:cxn modelId="{08319B28-1001-4D34-84C3-279163262FC9}" type="presParOf" srcId="{14CF0D0B-720F-4631-8D9A-91086A24CD8E}" destId="{0AA8191E-19D7-42DC-A53F-BD3A91F8B3B5}" srcOrd="3" destOrd="0" presId="urn:microsoft.com/office/officeart/2018/5/layout/IconCircleLabelList"/>
    <dgm:cxn modelId="{C6AA49D7-BE91-4788-A7A5-0361426CB4A7}" type="presParOf" srcId="{0D6F5312-32F1-4B4C-96DC-A3910315BAC1}" destId="{24C56E4E-494E-4D33-BA65-20096963CBEA}" srcOrd="5" destOrd="0" presId="urn:microsoft.com/office/officeart/2018/5/layout/IconCircleLabelList"/>
    <dgm:cxn modelId="{2F0E632C-F327-4751-AA96-2597E39AA338}" type="presParOf" srcId="{0D6F5312-32F1-4B4C-96DC-A3910315BAC1}" destId="{FB896C9C-21C7-43AF-AED3-5E841FCD5479}" srcOrd="6" destOrd="0" presId="urn:microsoft.com/office/officeart/2018/5/layout/IconCircleLabelList"/>
    <dgm:cxn modelId="{747BE4A6-E8DE-40DE-A5AD-18AD360D8A21}" type="presParOf" srcId="{FB896C9C-21C7-43AF-AED3-5E841FCD5479}" destId="{4459AABB-1F48-49DC-BC64-814D89DF23C7}" srcOrd="0" destOrd="0" presId="urn:microsoft.com/office/officeart/2018/5/layout/IconCircleLabelList"/>
    <dgm:cxn modelId="{80AD87BD-99A7-41D2-85ED-FAD292AEF7A5}" type="presParOf" srcId="{FB896C9C-21C7-43AF-AED3-5E841FCD5479}" destId="{22F5D386-0651-404B-82CE-5A22B8D72CBD}" srcOrd="1" destOrd="0" presId="urn:microsoft.com/office/officeart/2018/5/layout/IconCircleLabelList"/>
    <dgm:cxn modelId="{01633565-09A9-4021-B671-7EE0DCBFDDE2}" type="presParOf" srcId="{FB896C9C-21C7-43AF-AED3-5E841FCD5479}" destId="{FA54F7B3-844C-4D2F-B70D-469F37E07E99}" srcOrd="2" destOrd="0" presId="urn:microsoft.com/office/officeart/2018/5/layout/IconCircleLabelList"/>
    <dgm:cxn modelId="{845CFBBB-C3AE-435F-9FFE-31A0EEA7BA53}" type="presParOf" srcId="{FB896C9C-21C7-43AF-AED3-5E841FCD5479}" destId="{F76299CF-090B-4EDC-BD08-30AF71B891B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A093D-9196-4C49-8C52-137402E33A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1E54A1F-DD01-4817-A7D1-E7190745BA76}">
      <dgm:prSet/>
      <dgm:spPr/>
      <dgm:t>
        <a:bodyPr/>
        <a:lstStyle/>
        <a:p>
          <a:r>
            <a:rPr lang="es-ES" b="1"/>
            <a:t>Gestión de Actividades de Mantenimiento</a:t>
          </a:r>
          <a:r>
            <a:rPr lang="es-ES"/>
            <a:t> </a:t>
          </a:r>
          <a:endParaRPr lang="en-US"/>
        </a:p>
      </dgm:t>
    </dgm:pt>
    <dgm:pt modelId="{6673AC6B-E011-4864-800B-AB0E50A401DF}" type="parTrans" cxnId="{D38D62E5-2E39-487A-A36B-28A09BBE51AC}">
      <dgm:prSet/>
      <dgm:spPr/>
      <dgm:t>
        <a:bodyPr/>
        <a:lstStyle/>
        <a:p>
          <a:endParaRPr lang="en-US"/>
        </a:p>
      </dgm:t>
    </dgm:pt>
    <dgm:pt modelId="{33E18C7A-BAAC-4C21-997F-CFC31BFDFA0A}" type="sibTrans" cxnId="{D38D62E5-2E39-487A-A36B-28A09BBE51AC}">
      <dgm:prSet/>
      <dgm:spPr/>
      <dgm:t>
        <a:bodyPr/>
        <a:lstStyle/>
        <a:p>
          <a:endParaRPr lang="en-US"/>
        </a:p>
      </dgm:t>
    </dgm:pt>
    <dgm:pt modelId="{E023732A-A731-4931-AD32-D688ED601B2D}">
      <dgm:prSet/>
      <dgm:spPr/>
      <dgm:t>
        <a:bodyPr/>
        <a:lstStyle/>
        <a:p>
          <a:r>
            <a:rPr lang="es-ES" b="1"/>
            <a:t>Jerarquía de Clases para Actividades</a:t>
          </a:r>
          <a:r>
            <a:rPr lang="es-ES"/>
            <a:t> </a:t>
          </a:r>
          <a:endParaRPr lang="en-US"/>
        </a:p>
      </dgm:t>
    </dgm:pt>
    <dgm:pt modelId="{AE81CE43-5F4F-4996-8F46-1106B3DBD4A9}" type="parTrans" cxnId="{9C91BCB6-4EC4-4154-A6B0-84F62E3F0D46}">
      <dgm:prSet/>
      <dgm:spPr/>
      <dgm:t>
        <a:bodyPr/>
        <a:lstStyle/>
        <a:p>
          <a:endParaRPr lang="en-US"/>
        </a:p>
      </dgm:t>
    </dgm:pt>
    <dgm:pt modelId="{E3953D4A-FBE5-4535-BC51-ABA6F061B151}" type="sibTrans" cxnId="{9C91BCB6-4EC4-4154-A6B0-84F62E3F0D46}">
      <dgm:prSet/>
      <dgm:spPr/>
      <dgm:t>
        <a:bodyPr/>
        <a:lstStyle/>
        <a:p>
          <a:endParaRPr lang="en-US"/>
        </a:p>
      </dgm:t>
    </dgm:pt>
    <dgm:pt modelId="{0E5E461E-277C-496E-A829-D9197D7997CE}">
      <dgm:prSet/>
      <dgm:spPr/>
      <dgm:t>
        <a:bodyPr/>
        <a:lstStyle/>
        <a:p>
          <a:r>
            <a:rPr lang="es-ES" b="1"/>
            <a:t>Automatización de Monitoreo Financiero</a:t>
          </a:r>
          <a:r>
            <a:rPr lang="es-ES"/>
            <a:t> </a:t>
          </a:r>
          <a:endParaRPr lang="en-US"/>
        </a:p>
      </dgm:t>
    </dgm:pt>
    <dgm:pt modelId="{E5044C36-AFAA-4F1C-A338-8237E76DCA3A}" type="parTrans" cxnId="{4CC77B5C-8352-4DFE-BEF0-5CDDBE15831A}">
      <dgm:prSet/>
      <dgm:spPr/>
      <dgm:t>
        <a:bodyPr/>
        <a:lstStyle/>
        <a:p>
          <a:endParaRPr lang="en-US"/>
        </a:p>
      </dgm:t>
    </dgm:pt>
    <dgm:pt modelId="{D2CAAC4A-6F31-4F8D-A83F-7E44A89E1C3E}" type="sibTrans" cxnId="{4CC77B5C-8352-4DFE-BEF0-5CDDBE15831A}">
      <dgm:prSet/>
      <dgm:spPr/>
      <dgm:t>
        <a:bodyPr/>
        <a:lstStyle/>
        <a:p>
          <a:endParaRPr lang="en-US"/>
        </a:p>
      </dgm:t>
    </dgm:pt>
    <dgm:pt modelId="{A5304521-A7F5-409A-A49F-73388C924C15}">
      <dgm:prSet/>
      <dgm:spPr/>
      <dgm:t>
        <a:bodyPr/>
        <a:lstStyle/>
        <a:p>
          <a:r>
            <a:rPr lang="es-ES" b="1"/>
            <a:t>Gestión de Presupuesto</a:t>
          </a:r>
          <a:r>
            <a:rPr lang="es-ES"/>
            <a:t> </a:t>
          </a:r>
          <a:endParaRPr lang="en-US"/>
        </a:p>
      </dgm:t>
    </dgm:pt>
    <dgm:pt modelId="{545F729D-27CD-497F-9478-F3A1CC1CD55B}" type="parTrans" cxnId="{ADBBC3BB-F036-4E2D-B943-606EF06233FF}">
      <dgm:prSet/>
      <dgm:spPr/>
      <dgm:t>
        <a:bodyPr/>
        <a:lstStyle/>
        <a:p>
          <a:endParaRPr lang="en-US"/>
        </a:p>
      </dgm:t>
    </dgm:pt>
    <dgm:pt modelId="{BE32267F-9897-42B2-A9DD-3D404B926FA5}" type="sibTrans" cxnId="{ADBBC3BB-F036-4E2D-B943-606EF06233FF}">
      <dgm:prSet/>
      <dgm:spPr/>
      <dgm:t>
        <a:bodyPr/>
        <a:lstStyle/>
        <a:p>
          <a:endParaRPr lang="en-US"/>
        </a:p>
      </dgm:t>
    </dgm:pt>
    <dgm:pt modelId="{9859EBA7-8F5C-46D3-B1BC-07A82AC99957}">
      <dgm:prSet/>
      <dgm:spPr/>
      <dgm:t>
        <a:bodyPr/>
        <a:lstStyle/>
        <a:p>
          <a:r>
            <a:rPr lang="es-ES" b="1"/>
            <a:t>Funciones de Búsqueda y Filtrado</a:t>
          </a:r>
          <a:r>
            <a:rPr lang="es-ES"/>
            <a:t> </a:t>
          </a:r>
          <a:endParaRPr lang="en-US"/>
        </a:p>
      </dgm:t>
    </dgm:pt>
    <dgm:pt modelId="{CBCE81E7-0A08-4306-8177-23D2FCFA1559}" type="parTrans" cxnId="{17C3216A-CCE4-454E-9C9F-1B63EE24E5E8}">
      <dgm:prSet/>
      <dgm:spPr/>
      <dgm:t>
        <a:bodyPr/>
        <a:lstStyle/>
        <a:p>
          <a:endParaRPr lang="en-US"/>
        </a:p>
      </dgm:t>
    </dgm:pt>
    <dgm:pt modelId="{1417D84C-2877-46F7-9DC8-275A64EBE829}" type="sibTrans" cxnId="{17C3216A-CCE4-454E-9C9F-1B63EE24E5E8}">
      <dgm:prSet/>
      <dgm:spPr/>
      <dgm:t>
        <a:bodyPr/>
        <a:lstStyle/>
        <a:p>
          <a:endParaRPr lang="en-US"/>
        </a:p>
      </dgm:t>
    </dgm:pt>
    <dgm:pt modelId="{72339687-4CDB-4C69-91C1-FCF51771CC53}">
      <dgm:prSet/>
      <dgm:spPr/>
      <dgm:t>
        <a:bodyPr/>
        <a:lstStyle/>
        <a:p>
          <a:r>
            <a:rPr lang="es-ES" b="1"/>
            <a:t>Reportes Financieros</a:t>
          </a:r>
          <a:r>
            <a:rPr lang="es-ES"/>
            <a:t> </a:t>
          </a:r>
          <a:endParaRPr lang="en-US"/>
        </a:p>
      </dgm:t>
    </dgm:pt>
    <dgm:pt modelId="{A2C24D9C-D165-479C-9CFE-7C090BBD38B8}" type="parTrans" cxnId="{B7536CAF-8B9C-483D-ADBF-D1385A2A6D56}">
      <dgm:prSet/>
      <dgm:spPr/>
      <dgm:t>
        <a:bodyPr/>
        <a:lstStyle/>
        <a:p>
          <a:endParaRPr lang="en-US"/>
        </a:p>
      </dgm:t>
    </dgm:pt>
    <dgm:pt modelId="{517ECD8C-69CF-4928-88FD-8D115CC113EB}" type="sibTrans" cxnId="{B7536CAF-8B9C-483D-ADBF-D1385A2A6D56}">
      <dgm:prSet/>
      <dgm:spPr/>
      <dgm:t>
        <a:bodyPr/>
        <a:lstStyle/>
        <a:p>
          <a:endParaRPr lang="en-US"/>
        </a:p>
      </dgm:t>
    </dgm:pt>
    <dgm:pt modelId="{30B0EC21-CD5A-456A-81EB-D715040C40BF}" type="pres">
      <dgm:prSet presAssocID="{CB6A093D-9196-4C49-8C52-137402E33A7B}" presName="root" presStyleCnt="0">
        <dgm:presLayoutVars>
          <dgm:dir/>
          <dgm:resizeHandles val="exact"/>
        </dgm:presLayoutVars>
      </dgm:prSet>
      <dgm:spPr/>
    </dgm:pt>
    <dgm:pt modelId="{6D10E066-E760-4635-BDDA-3F7DEB73CEA9}" type="pres">
      <dgm:prSet presAssocID="{61E54A1F-DD01-4817-A7D1-E7190745BA76}" presName="compNode" presStyleCnt="0"/>
      <dgm:spPr/>
    </dgm:pt>
    <dgm:pt modelId="{88255C7F-3AD2-4090-9743-8657DDCAE7DD}" type="pres">
      <dgm:prSet presAssocID="{61E54A1F-DD01-4817-A7D1-E7190745BA7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ramientas"/>
        </a:ext>
      </dgm:extLst>
    </dgm:pt>
    <dgm:pt modelId="{BB4FA4C5-9A40-4176-85B2-240697995B24}" type="pres">
      <dgm:prSet presAssocID="{61E54A1F-DD01-4817-A7D1-E7190745BA76}" presName="spaceRect" presStyleCnt="0"/>
      <dgm:spPr/>
    </dgm:pt>
    <dgm:pt modelId="{AA15243C-E2E0-42E0-916B-CCFF2DE2BA10}" type="pres">
      <dgm:prSet presAssocID="{61E54A1F-DD01-4817-A7D1-E7190745BA76}" presName="textRect" presStyleLbl="revTx" presStyleIdx="0" presStyleCnt="6">
        <dgm:presLayoutVars>
          <dgm:chMax val="1"/>
          <dgm:chPref val="1"/>
        </dgm:presLayoutVars>
      </dgm:prSet>
      <dgm:spPr/>
    </dgm:pt>
    <dgm:pt modelId="{397598A9-116D-46BD-943F-4AC3520556E7}" type="pres">
      <dgm:prSet presAssocID="{33E18C7A-BAAC-4C21-997F-CFC31BFDFA0A}" presName="sibTrans" presStyleCnt="0"/>
      <dgm:spPr/>
    </dgm:pt>
    <dgm:pt modelId="{0235E500-C7D3-4FCD-9E43-208826A0234C}" type="pres">
      <dgm:prSet presAssocID="{E023732A-A731-4931-AD32-D688ED601B2D}" presName="compNode" presStyleCnt="0"/>
      <dgm:spPr/>
    </dgm:pt>
    <dgm:pt modelId="{5B7E820A-1144-4704-8533-A37AAB72620B}" type="pres">
      <dgm:prSet presAssocID="{E023732A-A731-4931-AD32-D688ED601B2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F7B43A9D-FA2D-48E1-ADDF-1A12B5331AB8}" type="pres">
      <dgm:prSet presAssocID="{E023732A-A731-4931-AD32-D688ED601B2D}" presName="spaceRect" presStyleCnt="0"/>
      <dgm:spPr/>
    </dgm:pt>
    <dgm:pt modelId="{9D3D8BF4-894B-433E-AD53-9284331FE8FB}" type="pres">
      <dgm:prSet presAssocID="{E023732A-A731-4931-AD32-D688ED601B2D}" presName="textRect" presStyleLbl="revTx" presStyleIdx="1" presStyleCnt="6">
        <dgm:presLayoutVars>
          <dgm:chMax val="1"/>
          <dgm:chPref val="1"/>
        </dgm:presLayoutVars>
      </dgm:prSet>
      <dgm:spPr/>
    </dgm:pt>
    <dgm:pt modelId="{DA86DF91-8FEB-4E6E-8011-B854CCFBFEF1}" type="pres">
      <dgm:prSet presAssocID="{E3953D4A-FBE5-4535-BC51-ABA6F061B151}" presName="sibTrans" presStyleCnt="0"/>
      <dgm:spPr/>
    </dgm:pt>
    <dgm:pt modelId="{A6C1C1DD-EE2F-4A8B-AF14-843AD9BA30CC}" type="pres">
      <dgm:prSet presAssocID="{0E5E461E-277C-496E-A829-D9197D7997CE}" presName="compNode" presStyleCnt="0"/>
      <dgm:spPr/>
    </dgm:pt>
    <dgm:pt modelId="{ED1A0EB3-C5E4-4725-9533-7181E1C18EE4}" type="pres">
      <dgm:prSet presAssocID="{0E5E461E-277C-496E-A829-D9197D7997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C28EC97B-67BD-4269-9EE7-3783AD1138D3}" type="pres">
      <dgm:prSet presAssocID="{0E5E461E-277C-496E-A829-D9197D7997CE}" presName="spaceRect" presStyleCnt="0"/>
      <dgm:spPr/>
    </dgm:pt>
    <dgm:pt modelId="{0C0925CE-5E90-40C1-942B-2D967613833B}" type="pres">
      <dgm:prSet presAssocID="{0E5E461E-277C-496E-A829-D9197D7997CE}" presName="textRect" presStyleLbl="revTx" presStyleIdx="2" presStyleCnt="6">
        <dgm:presLayoutVars>
          <dgm:chMax val="1"/>
          <dgm:chPref val="1"/>
        </dgm:presLayoutVars>
      </dgm:prSet>
      <dgm:spPr/>
    </dgm:pt>
    <dgm:pt modelId="{3A383FAD-9766-434C-9A05-8CBE99C9512F}" type="pres">
      <dgm:prSet presAssocID="{D2CAAC4A-6F31-4F8D-A83F-7E44A89E1C3E}" presName="sibTrans" presStyleCnt="0"/>
      <dgm:spPr/>
    </dgm:pt>
    <dgm:pt modelId="{79242F98-BA5F-4FE7-8D13-F3640DA0845A}" type="pres">
      <dgm:prSet presAssocID="{A5304521-A7F5-409A-A49F-73388C924C15}" presName="compNode" presStyleCnt="0"/>
      <dgm:spPr/>
    </dgm:pt>
    <dgm:pt modelId="{A381BA69-948F-4D27-8A1A-8C5EB72195F9}" type="pres">
      <dgm:prSet presAssocID="{A5304521-A7F5-409A-A49F-73388C924C1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345F645E-A84E-4A88-9B4C-DF78FDBEE9DD}" type="pres">
      <dgm:prSet presAssocID="{A5304521-A7F5-409A-A49F-73388C924C15}" presName="spaceRect" presStyleCnt="0"/>
      <dgm:spPr/>
    </dgm:pt>
    <dgm:pt modelId="{36019AC2-CAA3-4A34-9F28-D58806B2EA5C}" type="pres">
      <dgm:prSet presAssocID="{A5304521-A7F5-409A-A49F-73388C924C15}" presName="textRect" presStyleLbl="revTx" presStyleIdx="3" presStyleCnt="6">
        <dgm:presLayoutVars>
          <dgm:chMax val="1"/>
          <dgm:chPref val="1"/>
        </dgm:presLayoutVars>
      </dgm:prSet>
      <dgm:spPr/>
    </dgm:pt>
    <dgm:pt modelId="{DCE29224-9015-4ABC-8190-CD22BBC3111A}" type="pres">
      <dgm:prSet presAssocID="{BE32267F-9897-42B2-A9DD-3D404B926FA5}" presName="sibTrans" presStyleCnt="0"/>
      <dgm:spPr/>
    </dgm:pt>
    <dgm:pt modelId="{1170A1BA-2B77-4D63-9D92-2A6ACCF9C21C}" type="pres">
      <dgm:prSet presAssocID="{9859EBA7-8F5C-46D3-B1BC-07A82AC99957}" presName="compNode" presStyleCnt="0"/>
      <dgm:spPr/>
    </dgm:pt>
    <dgm:pt modelId="{502AE000-97E1-4AA6-BB50-68544E24777A}" type="pres">
      <dgm:prSet presAssocID="{9859EBA7-8F5C-46D3-B1BC-07A82AC9995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894EA5A6-74E8-4ECE-B0CD-7B6833FA51AA}" type="pres">
      <dgm:prSet presAssocID="{9859EBA7-8F5C-46D3-B1BC-07A82AC99957}" presName="spaceRect" presStyleCnt="0"/>
      <dgm:spPr/>
    </dgm:pt>
    <dgm:pt modelId="{3DD65C67-0244-4361-8308-FDCE932C0CAA}" type="pres">
      <dgm:prSet presAssocID="{9859EBA7-8F5C-46D3-B1BC-07A82AC99957}" presName="textRect" presStyleLbl="revTx" presStyleIdx="4" presStyleCnt="6">
        <dgm:presLayoutVars>
          <dgm:chMax val="1"/>
          <dgm:chPref val="1"/>
        </dgm:presLayoutVars>
      </dgm:prSet>
      <dgm:spPr/>
    </dgm:pt>
    <dgm:pt modelId="{881E117D-3960-4457-8006-1A1E35E9555D}" type="pres">
      <dgm:prSet presAssocID="{1417D84C-2877-46F7-9DC8-275A64EBE829}" presName="sibTrans" presStyleCnt="0"/>
      <dgm:spPr/>
    </dgm:pt>
    <dgm:pt modelId="{578B06AB-FBD2-4281-871F-BC57B45416DB}" type="pres">
      <dgm:prSet presAssocID="{72339687-4CDB-4C69-91C1-FCF51771CC53}" presName="compNode" presStyleCnt="0"/>
      <dgm:spPr/>
    </dgm:pt>
    <dgm:pt modelId="{C163C561-C3AC-4198-A0CC-D8078BEE2BD3}" type="pres">
      <dgm:prSet presAssocID="{72339687-4CDB-4C69-91C1-FCF51771CC5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das"/>
        </a:ext>
      </dgm:extLst>
    </dgm:pt>
    <dgm:pt modelId="{61EE9125-DFB3-4734-AB71-C8BE4393B687}" type="pres">
      <dgm:prSet presAssocID="{72339687-4CDB-4C69-91C1-FCF51771CC53}" presName="spaceRect" presStyleCnt="0"/>
      <dgm:spPr/>
    </dgm:pt>
    <dgm:pt modelId="{3F83DF40-B096-48A4-B3C3-3174606C8E74}" type="pres">
      <dgm:prSet presAssocID="{72339687-4CDB-4C69-91C1-FCF51771CC5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0743401-3ED6-49D2-8CEF-89A195FE4B60}" type="presOf" srcId="{72339687-4CDB-4C69-91C1-FCF51771CC53}" destId="{3F83DF40-B096-48A4-B3C3-3174606C8E74}" srcOrd="0" destOrd="0" presId="urn:microsoft.com/office/officeart/2018/2/layout/IconLabelList"/>
    <dgm:cxn modelId="{29FD2413-1821-4D10-B2D2-C33A332CC93D}" type="presOf" srcId="{A5304521-A7F5-409A-A49F-73388C924C15}" destId="{36019AC2-CAA3-4A34-9F28-D58806B2EA5C}" srcOrd="0" destOrd="0" presId="urn:microsoft.com/office/officeart/2018/2/layout/IconLabelList"/>
    <dgm:cxn modelId="{4CC77B5C-8352-4DFE-BEF0-5CDDBE15831A}" srcId="{CB6A093D-9196-4C49-8C52-137402E33A7B}" destId="{0E5E461E-277C-496E-A829-D9197D7997CE}" srcOrd="2" destOrd="0" parTransId="{E5044C36-AFAA-4F1C-A338-8237E76DCA3A}" sibTransId="{D2CAAC4A-6F31-4F8D-A83F-7E44A89E1C3E}"/>
    <dgm:cxn modelId="{17C3216A-CCE4-454E-9C9F-1B63EE24E5E8}" srcId="{CB6A093D-9196-4C49-8C52-137402E33A7B}" destId="{9859EBA7-8F5C-46D3-B1BC-07A82AC99957}" srcOrd="4" destOrd="0" parTransId="{CBCE81E7-0A08-4306-8177-23D2FCFA1559}" sibTransId="{1417D84C-2877-46F7-9DC8-275A64EBE829}"/>
    <dgm:cxn modelId="{884AF190-6EDE-4DE3-9311-25052EEC5238}" type="presOf" srcId="{61E54A1F-DD01-4817-A7D1-E7190745BA76}" destId="{AA15243C-E2E0-42E0-916B-CCFF2DE2BA10}" srcOrd="0" destOrd="0" presId="urn:microsoft.com/office/officeart/2018/2/layout/IconLabelList"/>
    <dgm:cxn modelId="{8B7AB591-9CFC-4E43-B391-98842243BBEE}" type="presOf" srcId="{CB6A093D-9196-4C49-8C52-137402E33A7B}" destId="{30B0EC21-CD5A-456A-81EB-D715040C40BF}" srcOrd="0" destOrd="0" presId="urn:microsoft.com/office/officeart/2018/2/layout/IconLabelList"/>
    <dgm:cxn modelId="{B7536CAF-8B9C-483D-ADBF-D1385A2A6D56}" srcId="{CB6A093D-9196-4C49-8C52-137402E33A7B}" destId="{72339687-4CDB-4C69-91C1-FCF51771CC53}" srcOrd="5" destOrd="0" parTransId="{A2C24D9C-D165-479C-9CFE-7C090BBD38B8}" sibTransId="{517ECD8C-69CF-4928-88FD-8D115CC113EB}"/>
    <dgm:cxn modelId="{9C91BCB6-4EC4-4154-A6B0-84F62E3F0D46}" srcId="{CB6A093D-9196-4C49-8C52-137402E33A7B}" destId="{E023732A-A731-4931-AD32-D688ED601B2D}" srcOrd="1" destOrd="0" parTransId="{AE81CE43-5F4F-4996-8F46-1106B3DBD4A9}" sibTransId="{E3953D4A-FBE5-4535-BC51-ABA6F061B151}"/>
    <dgm:cxn modelId="{ADBBC3BB-F036-4E2D-B943-606EF06233FF}" srcId="{CB6A093D-9196-4C49-8C52-137402E33A7B}" destId="{A5304521-A7F5-409A-A49F-73388C924C15}" srcOrd="3" destOrd="0" parTransId="{545F729D-27CD-497F-9478-F3A1CC1CD55B}" sibTransId="{BE32267F-9897-42B2-A9DD-3D404B926FA5}"/>
    <dgm:cxn modelId="{BE3B14D6-4C22-403C-84FB-68C4DF4A0619}" type="presOf" srcId="{9859EBA7-8F5C-46D3-B1BC-07A82AC99957}" destId="{3DD65C67-0244-4361-8308-FDCE932C0CAA}" srcOrd="0" destOrd="0" presId="urn:microsoft.com/office/officeart/2018/2/layout/IconLabelList"/>
    <dgm:cxn modelId="{D38D62E5-2E39-487A-A36B-28A09BBE51AC}" srcId="{CB6A093D-9196-4C49-8C52-137402E33A7B}" destId="{61E54A1F-DD01-4817-A7D1-E7190745BA76}" srcOrd="0" destOrd="0" parTransId="{6673AC6B-E011-4864-800B-AB0E50A401DF}" sibTransId="{33E18C7A-BAAC-4C21-997F-CFC31BFDFA0A}"/>
    <dgm:cxn modelId="{6FC681ED-2461-4252-968E-7FF81736EDDA}" type="presOf" srcId="{E023732A-A731-4931-AD32-D688ED601B2D}" destId="{9D3D8BF4-894B-433E-AD53-9284331FE8FB}" srcOrd="0" destOrd="0" presId="urn:microsoft.com/office/officeart/2018/2/layout/IconLabelList"/>
    <dgm:cxn modelId="{D2EA13F7-1B8B-4D16-A13E-1DA2375C10B3}" type="presOf" srcId="{0E5E461E-277C-496E-A829-D9197D7997CE}" destId="{0C0925CE-5E90-40C1-942B-2D967613833B}" srcOrd="0" destOrd="0" presId="urn:microsoft.com/office/officeart/2018/2/layout/IconLabelList"/>
    <dgm:cxn modelId="{2AE8E854-B6C0-4E74-B50C-27A6C676A770}" type="presParOf" srcId="{30B0EC21-CD5A-456A-81EB-D715040C40BF}" destId="{6D10E066-E760-4635-BDDA-3F7DEB73CEA9}" srcOrd="0" destOrd="0" presId="urn:microsoft.com/office/officeart/2018/2/layout/IconLabelList"/>
    <dgm:cxn modelId="{D8F7849B-C09F-4F3B-A434-AFC6DBD61793}" type="presParOf" srcId="{6D10E066-E760-4635-BDDA-3F7DEB73CEA9}" destId="{88255C7F-3AD2-4090-9743-8657DDCAE7DD}" srcOrd="0" destOrd="0" presId="urn:microsoft.com/office/officeart/2018/2/layout/IconLabelList"/>
    <dgm:cxn modelId="{70D8AF89-D47A-46F9-81D2-8E7FDA9A1BE8}" type="presParOf" srcId="{6D10E066-E760-4635-BDDA-3F7DEB73CEA9}" destId="{BB4FA4C5-9A40-4176-85B2-240697995B24}" srcOrd="1" destOrd="0" presId="urn:microsoft.com/office/officeart/2018/2/layout/IconLabelList"/>
    <dgm:cxn modelId="{4C7E4636-0DA5-4956-B60A-043864006AD4}" type="presParOf" srcId="{6D10E066-E760-4635-BDDA-3F7DEB73CEA9}" destId="{AA15243C-E2E0-42E0-916B-CCFF2DE2BA10}" srcOrd="2" destOrd="0" presId="urn:microsoft.com/office/officeart/2018/2/layout/IconLabelList"/>
    <dgm:cxn modelId="{FBB0C77D-B83C-42DD-BBCE-4D92596FD4A7}" type="presParOf" srcId="{30B0EC21-CD5A-456A-81EB-D715040C40BF}" destId="{397598A9-116D-46BD-943F-4AC3520556E7}" srcOrd="1" destOrd="0" presId="urn:microsoft.com/office/officeart/2018/2/layout/IconLabelList"/>
    <dgm:cxn modelId="{F61A6C33-92AE-462E-B4D6-7AF659DE326C}" type="presParOf" srcId="{30B0EC21-CD5A-456A-81EB-D715040C40BF}" destId="{0235E500-C7D3-4FCD-9E43-208826A0234C}" srcOrd="2" destOrd="0" presId="urn:microsoft.com/office/officeart/2018/2/layout/IconLabelList"/>
    <dgm:cxn modelId="{EFC6A73C-A8D7-4B3B-A677-8E0D5C759ED1}" type="presParOf" srcId="{0235E500-C7D3-4FCD-9E43-208826A0234C}" destId="{5B7E820A-1144-4704-8533-A37AAB72620B}" srcOrd="0" destOrd="0" presId="urn:microsoft.com/office/officeart/2018/2/layout/IconLabelList"/>
    <dgm:cxn modelId="{3431DC70-F245-475C-92BC-5A19877AAA66}" type="presParOf" srcId="{0235E500-C7D3-4FCD-9E43-208826A0234C}" destId="{F7B43A9D-FA2D-48E1-ADDF-1A12B5331AB8}" srcOrd="1" destOrd="0" presId="urn:microsoft.com/office/officeart/2018/2/layout/IconLabelList"/>
    <dgm:cxn modelId="{F9622B85-8B6D-41C6-965A-DCF2DE6EE372}" type="presParOf" srcId="{0235E500-C7D3-4FCD-9E43-208826A0234C}" destId="{9D3D8BF4-894B-433E-AD53-9284331FE8FB}" srcOrd="2" destOrd="0" presId="urn:microsoft.com/office/officeart/2018/2/layout/IconLabelList"/>
    <dgm:cxn modelId="{5F8A997C-993A-41B8-B394-0EB0A30CFFB4}" type="presParOf" srcId="{30B0EC21-CD5A-456A-81EB-D715040C40BF}" destId="{DA86DF91-8FEB-4E6E-8011-B854CCFBFEF1}" srcOrd="3" destOrd="0" presId="urn:microsoft.com/office/officeart/2018/2/layout/IconLabelList"/>
    <dgm:cxn modelId="{50DC01BB-84CB-4700-8093-BEBFAFABF6F2}" type="presParOf" srcId="{30B0EC21-CD5A-456A-81EB-D715040C40BF}" destId="{A6C1C1DD-EE2F-4A8B-AF14-843AD9BA30CC}" srcOrd="4" destOrd="0" presId="urn:microsoft.com/office/officeart/2018/2/layout/IconLabelList"/>
    <dgm:cxn modelId="{A3582334-7E26-4CB6-8C44-4BF5B63A5163}" type="presParOf" srcId="{A6C1C1DD-EE2F-4A8B-AF14-843AD9BA30CC}" destId="{ED1A0EB3-C5E4-4725-9533-7181E1C18EE4}" srcOrd="0" destOrd="0" presId="urn:microsoft.com/office/officeart/2018/2/layout/IconLabelList"/>
    <dgm:cxn modelId="{0F3C0785-160B-4AA7-ADD5-247DDB97366E}" type="presParOf" srcId="{A6C1C1DD-EE2F-4A8B-AF14-843AD9BA30CC}" destId="{C28EC97B-67BD-4269-9EE7-3783AD1138D3}" srcOrd="1" destOrd="0" presId="urn:microsoft.com/office/officeart/2018/2/layout/IconLabelList"/>
    <dgm:cxn modelId="{54843825-B8D0-48F5-A462-D70265D4D23B}" type="presParOf" srcId="{A6C1C1DD-EE2F-4A8B-AF14-843AD9BA30CC}" destId="{0C0925CE-5E90-40C1-942B-2D967613833B}" srcOrd="2" destOrd="0" presId="urn:microsoft.com/office/officeart/2018/2/layout/IconLabelList"/>
    <dgm:cxn modelId="{80EDF875-2400-43A4-A7C6-49A689E2B343}" type="presParOf" srcId="{30B0EC21-CD5A-456A-81EB-D715040C40BF}" destId="{3A383FAD-9766-434C-9A05-8CBE99C9512F}" srcOrd="5" destOrd="0" presId="urn:microsoft.com/office/officeart/2018/2/layout/IconLabelList"/>
    <dgm:cxn modelId="{6657BCDD-9CDB-4582-AF5E-C99A8C8BE69C}" type="presParOf" srcId="{30B0EC21-CD5A-456A-81EB-D715040C40BF}" destId="{79242F98-BA5F-4FE7-8D13-F3640DA0845A}" srcOrd="6" destOrd="0" presId="urn:microsoft.com/office/officeart/2018/2/layout/IconLabelList"/>
    <dgm:cxn modelId="{0F806C7F-ED21-4148-BE34-820FE5928E1C}" type="presParOf" srcId="{79242F98-BA5F-4FE7-8D13-F3640DA0845A}" destId="{A381BA69-948F-4D27-8A1A-8C5EB72195F9}" srcOrd="0" destOrd="0" presId="urn:microsoft.com/office/officeart/2018/2/layout/IconLabelList"/>
    <dgm:cxn modelId="{239B3B76-1ECF-4C4D-A752-4A1DF9B29E0F}" type="presParOf" srcId="{79242F98-BA5F-4FE7-8D13-F3640DA0845A}" destId="{345F645E-A84E-4A88-9B4C-DF78FDBEE9DD}" srcOrd="1" destOrd="0" presId="urn:microsoft.com/office/officeart/2018/2/layout/IconLabelList"/>
    <dgm:cxn modelId="{CB22A7A0-BB3B-4AF7-922A-1F6224E59298}" type="presParOf" srcId="{79242F98-BA5F-4FE7-8D13-F3640DA0845A}" destId="{36019AC2-CAA3-4A34-9F28-D58806B2EA5C}" srcOrd="2" destOrd="0" presId="urn:microsoft.com/office/officeart/2018/2/layout/IconLabelList"/>
    <dgm:cxn modelId="{D61863D3-EB7C-4A49-8B5F-9DB9CA86B159}" type="presParOf" srcId="{30B0EC21-CD5A-456A-81EB-D715040C40BF}" destId="{DCE29224-9015-4ABC-8190-CD22BBC3111A}" srcOrd="7" destOrd="0" presId="urn:microsoft.com/office/officeart/2018/2/layout/IconLabelList"/>
    <dgm:cxn modelId="{E582F619-3D12-4042-AE72-38481EB3908D}" type="presParOf" srcId="{30B0EC21-CD5A-456A-81EB-D715040C40BF}" destId="{1170A1BA-2B77-4D63-9D92-2A6ACCF9C21C}" srcOrd="8" destOrd="0" presId="urn:microsoft.com/office/officeart/2018/2/layout/IconLabelList"/>
    <dgm:cxn modelId="{8F4E8997-4033-4F3F-9685-3F067DF50DE4}" type="presParOf" srcId="{1170A1BA-2B77-4D63-9D92-2A6ACCF9C21C}" destId="{502AE000-97E1-4AA6-BB50-68544E24777A}" srcOrd="0" destOrd="0" presId="urn:microsoft.com/office/officeart/2018/2/layout/IconLabelList"/>
    <dgm:cxn modelId="{6B29B36B-2219-4710-9A23-6FB3ABE04BEA}" type="presParOf" srcId="{1170A1BA-2B77-4D63-9D92-2A6ACCF9C21C}" destId="{894EA5A6-74E8-4ECE-B0CD-7B6833FA51AA}" srcOrd="1" destOrd="0" presId="urn:microsoft.com/office/officeart/2018/2/layout/IconLabelList"/>
    <dgm:cxn modelId="{03E92134-7FC5-4375-BBA6-5DE79069A490}" type="presParOf" srcId="{1170A1BA-2B77-4D63-9D92-2A6ACCF9C21C}" destId="{3DD65C67-0244-4361-8308-FDCE932C0CAA}" srcOrd="2" destOrd="0" presId="urn:microsoft.com/office/officeart/2018/2/layout/IconLabelList"/>
    <dgm:cxn modelId="{E098DB29-406A-4CAB-8209-FD0FF41ACFB0}" type="presParOf" srcId="{30B0EC21-CD5A-456A-81EB-D715040C40BF}" destId="{881E117D-3960-4457-8006-1A1E35E9555D}" srcOrd="9" destOrd="0" presId="urn:microsoft.com/office/officeart/2018/2/layout/IconLabelList"/>
    <dgm:cxn modelId="{8B962BE6-3FCC-4401-97AD-E2E4331B5A9F}" type="presParOf" srcId="{30B0EC21-CD5A-456A-81EB-D715040C40BF}" destId="{578B06AB-FBD2-4281-871F-BC57B45416DB}" srcOrd="10" destOrd="0" presId="urn:microsoft.com/office/officeart/2018/2/layout/IconLabelList"/>
    <dgm:cxn modelId="{E999609A-616B-43EC-BFAA-28D7DAAC34F7}" type="presParOf" srcId="{578B06AB-FBD2-4281-871F-BC57B45416DB}" destId="{C163C561-C3AC-4198-A0CC-D8078BEE2BD3}" srcOrd="0" destOrd="0" presId="urn:microsoft.com/office/officeart/2018/2/layout/IconLabelList"/>
    <dgm:cxn modelId="{94D59880-64D4-4C24-B822-BED452596449}" type="presParOf" srcId="{578B06AB-FBD2-4281-871F-BC57B45416DB}" destId="{61EE9125-DFB3-4734-AB71-C8BE4393B687}" srcOrd="1" destOrd="0" presId="urn:microsoft.com/office/officeart/2018/2/layout/IconLabelList"/>
    <dgm:cxn modelId="{C660E910-0862-40E4-9CC9-B036C8B352D6}" type="presParOf" srcId="{578B06AB-FBD2-4281-871F-BC57B45416DB}" destId="{3F83DF40-B096-48A4-B3C3-3174606C8E7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1C643B-0B17-4967-B5D6-A5BD9DCC3D21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F023E-2E5C-48DE-92EB-7F771560A4CD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3D801-B433-46A7-8521-001371B69521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1" kern="1200"/>
            <a:t>Desarrollar una jerarquía de clases</a:t>
          </a:r>
          <a:endParaRPr lang="en-US" sz="1100" kern="1200"/>
        </a:p>
      </dsp:txBody>
      <dsp:txXfrm>
        <a:off x="372805" y="2356270"/>
        <a:ext cx="2058075" cy="720000"/>
      </dsp:txXfrm>
    </dsp:sp>
    <dsp:sp modelId="{DC074A8A-99C2-4ACE-83FA-9D69BFD2A07B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0ABCF2-550B-4A38-90A8-31A70E05921E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1760C-B53C-47D9-98B8-9DF8A728EA3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1" kern="1200"/>
            <a:t>Automatizar el monitoreo financiero en tiempo real</a:t>
          </a:r>
          <a:endParaRPr lang="en-US" sz="1100" kern="1200"/>
        </a:p>
      </dsp:txBody>
      <dsp:txXfrm>
        <a:off x="2791043" y="2356270"/>
        <a:ext cx="2058075" cy="720000"/>
      </dsp:txXfrm>
    </dsp:sp>
    <dsp:sp modelId="{64F67648-23C2-4CD4-9551-82761D65219E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A18D6E-A3C5-4AE5-A268-88B11287F89E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8191E-19D7-42DC-A53F-BD3A91F8B3B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1" kern="1200"/>
            <a:t>Implementar funcionalidades de registro y generación de reportes</a:t>
          </a:r>
          <a:endParaRPr lang="en-US" sz="1100" kern="1200"/>
        </a:p>
      </dsp:txBody>
      <dsp:txXfrm>
        <a:off x="5209281" y="2356270"/>
        <a:ext cx="2058075" cy="720000"/>
      </dsp:txXfrm>
    </dsp:sp>
    <dsp:sp modelId="{4459AABB-1F48-49DC-BC64-814D89DF23C7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5D386-0651-404B-82CE-5A22B8D72CBD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299CF-090B-4EDC-BD08-30AF71B891BD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b="1" kern="1200"/>
            <a:t>Optimizar la transparencia y eficiencia operativa</a:t>
          </a:r>
          <a:endParaRPr lang="en-US" sz="1100" kern="1200"/>
        </a:p>
      </dsp:txBody>
      <dsp:txXfrm>
        <a:off x="7627519" y="2356270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55C7F-3AD2-4090-9743-8657DDCAE7DD}">
      <dsp:nvSpPr>
        <dsp:cNvPr id="0" name=""/>
        <dsp:cNvSpPr/>
      </dsp:nvSpPr>
      <dsp:spPr>
        <a:xfrm>
          <a:off x="404043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5243C-E2E0-42E0-916B-CCFF2DE2BA10}">
      <dsp:nvSpPr>
        <dsp:cNvPr id="0" name=""/>
        <dsp:cNvSpPr/>
      </dsp:nvSpPr>
      <dsp:spPr>
        <a:xfrm>
          <a:off x="1856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Gestión de Actividades de Mantenimiento</a:t>
          </a:r>
          <a:r>
            <a:rPr lang="es-ES" sz="1300" kern="1200"/>
            <a:t> </a:t>
          </a:r>
          <a:endParaRPr lang="en-US" sz="1300" kern="1200"/>
        </a:p>
      </dsp:txBody>
      <dsp:txXfrm>
        <a:off x="1856" y="2043184"/>
        <a:ext cx="1462500" cy="585000"/>
      </dsp:txXfrm>
    </dsp:sp>
    <dsp:sp modelId="{5B7E820A-1144-4704-8533-A37AAB72620B}">
      <dsp:nvSpPr>
        <dsp:cNvPr id="0" name=""/>
        <dsp:cNvSpPr/>
      </dsp:nvSpPr>
      <dsp:spPr>
        <a:xfrm>
          <a:off x="2122481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D8BF4-894B-433E-AD53-9284331FE8FB}">
      <dsp:nvSpPr>
        <dsp:cNvPr id="0" name=""/>
        <dsp:cNvSpPr/>
      </dsp:nvSpPr>
      <dsp:spPr>
        <a:xfrm>
          <a:off x="1720293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Jerarquía de Clases para Actividades</a:t>
          </a:r>
          <a:r>
            <a:rPr lang="es-ES" sz="1300" kern="1200"/>
            <a:t> </a:t>
          </a:r>
          <a:endParaRPr lang="en-US" sz="1300" kern="1200"/>
        </a:p>
      </dsp:txBody>
      <dsp:txXfrm>
        <a:off x="1720293" y="2043184"/>
        <a:ext cx="1462500" cy="585000"/>
      </dsp:txXfrm>
    </dsp:sp>
    <dsp:sp modelId="{ED1A0EB3-C5E4-4725-9533-7181E1C18EE4}">
      <dsp:nvSpPr>
        <dsp:cNvPr id="0" name=""/>
        <dsp:cNvSpPr/>
      </dsp:nvSpPr>
      <dsp:spPr>
        <a:xfrm>
          <a:off x="3840918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925CE-5E90-40C1-942B-2D967613833B}">
      <dsp:nvSpPr>
        <dsp:cNvPr id="0" name=""/>
        <dsp:cNvSpPr/>
      </dsp:nvSpPr>
      <dsp:spPr>
        <a:xfrm>
          <a:off x="3438731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Automatización de Monitoreo Financiero</a:t>
          </a:r>
          <a:r>
            <a:rPr lang="es-ES" sz="1300" kern="1200"/>
            <a:t> </a:t>
          </a:r>
          <a:endParaRPr lang="en-US" sz="1300" kern="1200"/>
        </a:p>
      </dsp:txBody>
      <dsp:txXfrm>
        <a:off x="3438731" y="2043184"/>
        <a:ext cx="1462500" cy="585000"/>
      </dsp:txXfrm>
    </dsp:sp>
    <dsp:sp modelId="{A381BA69-948F-4D27-8A1A-8C5EB72195F9}">
      <dsp:nvSpPr>
        <dsp:cNvPr id="0" name=""/>
        <dsp:cNvSpPr/>
      </dsp:nvSpPr>
      <dsp:spPr>
        <a:xfrm>
          <a:off x="5559356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19AC2-CAA3-4A34-9F28-D58806B2EA5C}">
      <dsp:nvSpPr>
        <dsp:cNvPr id="0" name=""/>
        <dsp:cNvSpPr/>
      </dsp:nvSpPr>
      <dsp:spPr>
        <a:xfrm>
          <a:off x="5157168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Gestión de Presupuesto</a:t>
          </a:r>
          <a:r>
            <a:rPr lang="es-ES" sz="1300" kern="1200"/>
            <a:t> </a:t>
          </a:r>
          <a:endParaRPr lang="en-US" sz="1300" kern="1200"/>
        </a:p>
      </dsp:txBody>
      <dsp:txXfrm>
        <a:off x="5157168" y="2043184"/>
        <a:ext cx="1462500" cy="585000"/>
      </dsp:txXfrm>
    </dsp:sp>
    <dsp:sp modelId="{502AE000-97E1-4AA6-BB50-68544E24777A}">
      <dsp:nvSpPr>
        <dsp:cNvPr id="0" name=""/>
        <dsp:cNvSpPr/>
      </dsp:nvSpPr>
      <dsp:spPr>
        <a:xfrm>
          <a:off x="7277793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65C67-0244-4361-8308-FDCE932C0CAA}">
      <dsp:nvSpPr>
        <dsp:cNvPr id="0" name=""/>
        <dsp:cNvSpPr/>
      </dsp:nvSpPr>
      <dsp:spPr>
        <a:xfrm>
          <a:off x="6875606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Funciones de Búsqueda y Filtrado</a:t>
          </a:r>
          <a:r>
            <a:rPr lang="es-ES" sz="1300" kern="1200"/>
            <a:t> </a:t>
          </a:r>
          <a:endParaRPr lang="en-US" sz="1300" kern="1200"/>
        </a:p>
      </dsp:txBody>
      <dsp:txXfrm>
        <a:off x="6875606" y="2043184"/>
        <a:ext cx="1462500" cy="585000"/>
      </dsp:txXfrm>
    </dsp:sp>
    <dsp:sp modelId="{C163C561-C3AC-4198-A0CC-D8078BEE2BD3}">
      <dsp:nvSpPr>
        <dsp:cNvPr id="0" name=""/>
        <dsp:cNvSpPr/>
      </dsp:nvSpPr>
      <dsp:spPr>
        <a:xfrm>
          <a:off x="8996231" y="1157895"/>
          <a:ext cx="658125" cy="6581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3DF40-B096-48A4-B3C3-3174606C8E74}">
      <dsp:nvSpPr>
        <dsp:cNvPr id="0" name=""/>
        <dsp:cNvSpPr/>
      </dsp:nvSpPr>
      <dsp:spPr>
        <a:xfrm>
          <a:off x="8594043" y="2043184"/>
          <a:ext cx="1462500" cy="5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/>
            <a:t>Reportes Financieros</a:t>
          </a:r>
          <a:r>
            <a:rPr lang="es-ES" sz="1300" kern="1200"/>
            <a:t> </a:t>
          </a:r>
          <a:endParaRPr lang="en-US" sz="1300" kern="1200"/>
        </a:p>
      </dsp:txBody>
      <dsp:txXfrm>
        <a:off x="8594043" y="2043184"/>
        <a:ext cx="1462500" cy="5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5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344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1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5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4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73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71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1836F0-F9E0-4D93-9BDD-7EEC6EA05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3ECDF-20DB-6B8B-FA0E-D25666394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269" y="639097"/>
            <a:ext cx="11076276" cy="10716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 b="1"/>
              <a:t>FUNDAMENTOS DE PROGRAMACIÓN 2</a:t>
            </a:r>
            <a:endParaRPr lang="es-ES" sz="5400" b="1">
              <a:ea typeface="Calibri Light"/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340071-7337-0092-C0B7-0ABA2BD01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4942" y="1486469"/>
            <a:ext cx="5908942" cy="7855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b="1">
                <a:solidFill>
                  <a:schemeClr val="tx1">
                    <a:lumMod val="85000"/>
                    <a:lumOff val="15000"/>
                  </a:schemeClr>
                </a:solidFill>
                <a:ea typeface="Calibri Light"/>
                <a:cs typeface="Calibri Light"/>
              </a:rPr>
              <a:t>CONTROL DE PRESUPUESTO ANUAL</a:t>
            </a:r>
          </a:p>
        </p:txBody>
      </p:sp>
      <p:pic>
        <p:nvPicPr>
          <p:cNvPr id="7" name="Graphic 6" descr="Maestro">
            <a:extLst>
              <a:ext uri="{FF2B5EF4-FFF2-40B4-BE49-F238E27FC236}">
                <a16:creationId xmlns:a16="http://schemas.microsoft.com/office/drawing/2014/main" id="{235E7A1D-EE13-921A-7C0D-D1E91307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9910" y="2600737"/>
            <a:ext cx="1896548" cy="17459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49EFD3-A806-4D59-99F1-AA9AFAE4E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D2F28D1-82F9-40FE-935C-85ECF7660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670E93-2F53-48FC-AB6C-E99E22D17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752BC6-97B8-F70C-E5CE-8ABEA43D9AA0}"/>
              </a:ext>
            </a:extLst>
          </p:cNvPr>
          <p:cNvSpPr txBox="1"/>
          <p:nvPr/>
        </p:nvSpPr>
        <p:spPr>
          <a:xfrm>
            <a:off x="1310699" y="2382721"/>
            <a:ext cx="183696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bg1"/>
                </a:solidFill>
                <a:ea typeface="Calibri"/>
                <a:cs typeface="Calibri"/>
              </a:rPr>
              <a:t>Integrantes: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1C9355-A0F3-17C6-C9CB-204EBBD956FF}"/>
              </a:ext>
            </a:extLst>
          </p:cNvPr>
          <p:cNvSpPr txBox="1"/>
          <p:nvPr/>
        </p:nvSpPr>
        <p:spPr>
          <a:xfrm>
            <a:off x="1310699" y="4339207"/>
            <a:ext cx="183696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bg1"/>
                </a:solidFill>
                <a:ea typeface="Calibri"/>
                <a:cs typeface="Calibri"/>
              </a:rPr>
              <a:t>Sección: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5EBA7-DFEC-A4B6-5BB0-4745CCC1DD3B}"/>
              </a:ext>
            </a:extLst>
          </p:cNvPr>
          <p:cNvSpPr txBox="1"/>
          <p:nvPr/>
        </p:nvSpPr>
        <p:spPr>
          <a:xfrm>
            <a:off x="1310699" y="5214478"/>
            <a:ext cx="183696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solidFill>
                  <a:schemeClr val="bg1"/>
                </a:solidFill>
                <a:ea typeface="Calibri"/>
                <a:cs typeface="Calibri"/>
              </a:rPr>
              <a:t>Docente: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B14AA9-6AE0-4BE5-EE0D-3E717F47F8B7}"/>
              </a:ext>
            </a:extLst>
          </p:cNvPr>
          <p:cNvSpPr txBox="1"/>
          <p:nvPr/>
        </p:nvSpPr>
        <p:spPr>
          <a:xfrm>
            <a:off x="3881124" y="2383308"/>
            <a:ext cx="43882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ES" sz="2000">
                <a:ea typeface="Calibri"/>
                <a:cs typeface="Calibri"/>
              </a:rPr>
              <a:t>Andrade Mera, </a:t>
            </a:r>
            <a:r>
              <a:rPr lang="es-ES" sz="2000" err="1">
                <a:ea typeface="Calibri"/>
                <a:cs typeface="Calibri"/>
              </a:rPr>
              <a:t>Marquiño</a:t>
            </a:r>
            <a:r>
              <a:rPr lang="es-ES" sz="2000">
                <a:ea typeface="Calibri"/>
                <a:cs typeface="Calibri"/>
              </a:rPr>
              <a:t> Antony</a:t>
            </a:r>
          </a:p>
          <a:p>
            <a:pPr marL="342900" indent="-342900">
              <a:buFont typeface="Arial"/>
              <a:buChar char="•"/>
            </a:pPr>
            <a:r>
              <a:rPr lang="es-ES" sz="2000">
                <a:ea typeface="Calibri"/>
                <a:cs typeface="Calibri"/>
              </a:rPr>
              <a:t>Rivera Ugarte, </a:t>
            </a:r>
            <a:r>
              <a:rPr lang="es-ES" sz="2000" err="1">
                <a:ea typeface="Calibri"/>
                <a:cs typeface="Calibri"/>
              </a:rPr>
              <a:t>Aracelli</a:t>
            </a:r>
            <a:r>
              <a:rPr lang="es-ES" sz="2000">
                <a:ea typeface="Calibri"/>
                <a:cs typeface="Calibri"/>
              </a:rPr>
              <a:t> Solange </a:t>
            </a:r>
          </a:p>
          <a:p>
            <a:pPr marL="342900" indent="-342900">
              <a:buFont typeface="Arial"/>
              <a:buChar char="•"/>
            </a:pPr>
            <a:r>
              <a:rPr lang="es-ES" sz="2000" err="1">
                <a:ea typeface="Calibri"/>
                <a:cs typeface="Calibri"/>
              </a:rPr>
              <a:t>Velasquez</a:t>
            </a:r>
            <a:r>
              <a:rPr lang="es-ES" sz="2000">
                <a:ea typeface="Calibri"/>
                <a:cs typeface="Calibri"/>
              </a:rPr>
              <a:t> Allende, Roberto</a:t>
            </a:r>
          </a:p>
          <a:p>
            <a:pPr marL="342900" indent="-342900">
              <a:buFont typeface="Arial"/>
              <a:buChar char="•"/>
            </a:pPr>
            <a:r>
              <a:rPr lang="es-ES" sz="2000">
                <a:ea typeface="Calibri"/>
                <a:cs typeface="Calibri"/>
              </a:rPr>
              <a:t>Villena Flores, Oscar H.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C5FA49-F23B-62BE-BA0F-2307D37248B1}"/>
              </a:ext>
            </a:extLst>
          </p:cNvPr>
          <p:cNvSpPr txBox="1"/>
          <p:nvPr/>
        </p:nvSpPr>
        <p:spPr>
          <a:xfrm>
            <a:off x="3886256" y="4339500"/>
            <a:ext cx="3268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ea typeface="Calibri"/>
                <a:cs typeface="Calibri"/>
              </a:rPr>
              <a:t>E21B</a:t>
            </a:r>
            <a:endParaRPr lang="es-ES" err="1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F43530D-B64A-6270-CE24-EAD63ECC24F1}"/>
              </a:ext>
            </a:extLst>
          </p:cNvPr>
          <p:cNvSpPr txBox="1"/>
          <p:nvPr/>
        </p:nvSpPr>
        <p:spPr>
          <a:xfrm>
            <a:off x="3886256" y="5214771"/>
            <a:ext cx="32687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ea typeface="Calibri"/>
                <a:cs typeface="Calibri"/>
              </a:rPr>
              <a:t>Juan Carlos Fernández Sánchez</a:t>
            </a:r>
            <a:endParaRPr lang="es-ES" err="1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4EBA43F-2B82-ACFA-CF9A-81D93F584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608" y="5778843"/>
            <a:ext cx="10096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DC090-C531-72A5-CEAF-E8A167587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946" y="159603"/>
            <a:ext cx="2664178" cy="886313"/>
          </a:xfrm>
        </p:spPr>
        <p:txBody>
          <a:bodyPr/>
          <a:lstStyle/>
          <a:p>
            <a:r>
              <a:rPr lang="es-ES"/>
              <a:t>Pantallas</a:t>
            </a:r>
          </a:p>
        </p:txBody>
      </p:sp>
      <p:sp>
        <p:nvSpPr>
          <p:cNvPr id="4" name="Globo: flecha hacia abajo 3">
            <a:extLst>
              <a:ext uri="{FF2B5EF4-FFF2-40B4-BE49-F238E27FC236}">
                <a16:creationId xmlns:a16="http://schemas.microsoft.com/office/drawing/2014/main" id="{7AF05668-C800-8378-3F38-0C8DC642FA82}"/>
              </a:ext>
            </a:extLst>
          </p:cNvPr>
          <p:cNvSpPr/>
          <p:nvPr/>
        </p:nvSpPr>
        <p:spPr>
          <a:xfrm>
            <a:off x="647828" y="1340556"/>
            <a:ext cx="2108970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ea typeface="Calibri"/>
                <a:cs typeface="Calibri"/>
              </a:rPr>
              <a:t>Menu</a:t>
            </a:r>
            <a:r>
              <a:rPr lang="es-ES" dirty="0">
                <a:ea typeface="Calibri"/>
                <a:cs typeface="Calibri"/>
              </a:rPr>
              <a:t> de opciones</a:t>
            </a:r>
            <a:endParaRPr lang="es-ES" dirty="0"/>
          </a:p>
        </p:txBody>
      </p:sp>
      <p:sp>
        <p:nvSpPr>
          <p:cNvPr id="7" name="Globo: flecha hacia abajo 6">
            <a:extLst>
              <a:ext uri="{FF2B5EF4-FFF2-40B4-BE49-F238E27FC236}">
                <a16:creationId xmlns:a16="http://schemas.microsoft.com/office/drawing/2014/main" id="{CD5EB73F-3E03-01EB-81D1-472C38C26E87}"/>
              </a:ext>
            </a:extLst>
          </p:cNvPr>
          <p:cNvSpPr/>
          <p:nvPr/>
        </p:nvSpPr>
        <p:spPr>
          <a:xfrm>
            <a:off x="8761184" y="1340555"/>
            <a:ext cx="2913303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>
                <a:ea typeface="Calibri"/>
                <a:cs typeface="Calibri"/>
              </a:rPr>
              <a:t>Opcion</a:t>
            </a:r>
            <a:r>
              <a:rPr lang="es-ES" dirty="0">
                <a:ea typeface="Calibri"/>
                <a:cs typeface="Calibri"/>
              </a:rPr>
              <a:t> de registrar actividad</a:t>
            </a:r>
            <a:endParaRPr lang="es-ES" dirty="0"/>
          </a:p>
        </p:txBody>
      </p:sp>
      <p:sp>
        <p:nvSpPr>
          <p:cNvPr id="8" name="Globo: flecha hacia abajo 7">
            <a:extLst>
              <a:ext uri="{FF2B5EF4-FFF2-40B4-BE49-F238E27FC236}">
                <a16:creationId xmlns:a16="http://schemas.microsoft.com/office/drawing/2014/main" id="{883FB258-EB31-59CA-2C0C-05AF2D592C58}"/>
              </a:ext>
            </a:extLst>
          </p:cNvPr>
          <p:cNvSpPr/>
          <p:nvPr/>
        </p:nvSpPr>
        <p:spPr>
          <a:xfrm>
            <a:off x="4415495" y="4093021"/>
            <a:ext cx="2800414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Registrar costo de actividad</a:t>
            </a:r>
          </a:p>
        </p:txBody>
      </p:sp>
      <p:pic>
        <p:nvPicPr>
          <p:cNvPr id="12" name="Imagen 1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D9E24DE-EECE-F6A4-548C-82A0BDEB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5522" b="-1149"/>
          <a:stretch/>
        </p:blipFill>
        <p:spPr>
          <a:xfrm>
            <a:off x="262467" y="2306638"/>
            <a:ext cx="3074970" cy="1779070"/>
          </a:xfrm>
          <a:prstGeom prst="rect">
            <a:avLst/>
          </a:prstGeom>
        </p:spPr>
      </p:pic>
      <p:pic>
        <p:nvPicPr>
          <p:cNvPr id="15" name="Imagen 14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779A92AA-E9D7-565C-6C12-6BFAE089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37" b="-1099"/>
          <a:stretch/>
        </p:blipFill>
        <p:spPr>
          <a:xfrm>
            <a:off x="7205134" y="2301522"/>
            <a:ext cx="4799246" cy="1535413"/>
          </a:xfrm>
          <a:prstGeom prst="rect">
            <a:avLst/>
          </a:prstGeom>
        </p:spPr>
      </p:pic>
      <p:pic>
        <p:nvPicPr>
          <p:cNvPr id="16" name="Imagen 15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436447E2-51F1-4012-B806-709499B5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855" b="-855"/>
          <a:stretch/>
        </p:blipFill>
        <p:spPr>
          <a:xfrm>
            <a:off x="3663598" y="5069770"/>
            <a:ext cx="4300643" cy="16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8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lobo: flecha hacia abajo 4">
            <a:extLst>
              <a:ext uri="{FF2B5EF4-FFF2-40B4-BE49-F238E27FC236}">
                <a16:creationId xmlns:a16="http://schemas.microsoft.com/office/drawing/2014/main" id="{67985564-63FA-8CC3-E003-E71DD59608F1}"/>
              </a:ext>
            </a:extLst>
          </p:cNvPr>
          <p:cNvSpPr/>
          <p:nvPr/>
        </p:nvSpPr>
        <p:spPr>
          <a:xfrm>
            <a:off x="440953" y="579353"/>
            <a:ext cx="3082636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Eliminar el programa diseñado</a:t>
            </a:r>
            <a:endParaRPr lang="es-ES" dirty="0"/>
          </a:p>
        </p:txBody>
      </p:sp>
      <p:sp>
        <p:nvSpPr>
          <p:cNvPr id="7" name="Globo: flecha hacia abajo 6">
            <a:extLst>
              <a:ext uri="{FF2B5EF4-FFF2-40B4-BE49-F238E27FC236}">
                <a16:creationId xmlns:a16="http://schemas.microsoft.com/office/drawing/2014/main" id="{3F121625-FFE2-97CD-4258-A97BED095E54}"/>
              </a:ext>
            </a:extLst>
          </p:cNvPr>
          <p:cNvSpPr/>
          <p:nvPr/>
        </p:nvSpPr>
        <p:spPr>
          <a:xfrm>
            <a:off x="813166" y="3598333"/>
            <a:ext cx="3082636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ea typeface="Calibri"/>
                <a:cs typeface="Calibri"/>
              </a:rPr>
              <a:t>Reporte del programa diseñado</a:t>
            </a:r>
            <a:endParaRPr lang="es-ES" dirty="0"/>
          </a:p>
        </p:txBody>
      </p:sp>
      <p:sp>
        <p:nvSpPr>
          <p:cNvPr id="9" name="Globo: flecha hacia abajo 8">
            <a:extLst>
              <a:ext uri="{FF2B5EF4-FFF2-40B4-BE49-F238E27FC236}">
                <a16:creationId xmlns:a16="http://schemas.microsoft.com/office/drawing/2014/main" id="{C49AC116-5A6F-3FB5-1F4C-7232E0DAC7E9}"/>
              </a:ext>
            </a:extLst>
          </p:cNvPr>
          <p:cNvSpPr/>
          <p:nvPr/>
        </p:nvSpPr>
        <p:spPr>
          <a:xfrm>
            <a:off x="7953389" y="1327242"/>
            <a:ext cx="3082636" cy="76200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>
                <a:ea typeface="Calibri"/>
                <a:cs typeface="Calibri"/>
              </a:rPr>
              <a:t>Opcion</a:t>
            </a:r>
            <a:r>
              <a:rPr lang="es-ES" dirty="0">
                <a:ea typeface="Calibri"/>
                <a:cs typeface="Calibri"/>
              </a:rPr>
              <a:t> salir del programa</a:t>
            </a:r>
            <a:endParaRPr lang="es-ES" dirty="0"/>
          </a:p>
        </p:txBody>
      </p:sp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8ED93589-837D-6678-33D2-C09F61F0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23" b="1333"/>
          <a:stretch/>
        </p:blipFill>
        <p:spPr>
          <a:xfrm>
            <a:off x="256646" y="4739570"/>
            <a:ext cx="5836331" cy="1287779"/>
          </a:xfrm>
          <a:prstGeom prst="rect">
            <a:avLst/>
          </a:prstGeom>
        </p:spPr>
      </p:pic>
      <p:pic>
        <p:nvPicPr>
          <p:cNvPr id="11" name="Imagen 10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D49FB710-A96E-CD79-1022-BFCD5D78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403" b="1053"/>
          <a:stretch/>
        </p:blipFill>
        <p:spPr>
          <a:xfrm>
            <a:off x="295452" y="1548694"/>
            <a:ext cx="4336275" cy="1502908"/>
          </a:xfrm>
          <a:prstGeom prst="rect">
            <a:avLst/>
          </a:prstGeom>
        </p:spPr>
      </p:pic>
      <p:pic>
        <p:nvPicPr>
          <p:cNvPr id="12" name="Imagen 11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55F2678B-18D8-4B35-0BFD-9F8208AA7C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7701" b="1025"/>
          <a:stretch/>
        </p:blipFill>
        <p:spPr>
          <a:xfrm>
            <a:off x="7161212" y="2746375"/>
            <a:ext cx="4374596" cy="135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2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C86F6C-1E2B-C886-B7F4-86F971A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Diagrama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clase</a:t>
            </a:r>
            <a:endParaRPr lang="en-US" sz="4400" dirty="0" err="1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70D458D6-7A99-05FB-192D-59EFD39C85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3398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35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166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B5CE9-D386-3406-A1E9-E9A5C016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CODIGOS DEL JAVA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8AA054-5118-F418-E407-0DD5DE51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EJECUTAR EL PROGRAMA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95ECAD-0CC0-05B6-4DCE-1400CABFC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276" b="12506"/>
          <a:stretch/>
        </p:blipFill>
        <p:spPr>
          <a:xfrm>
            <a:off x="1752600" y="2233612"/>
            <a:ext cx="7870372" cy="38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0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E980EF-F2D4-DE0E-9168-979E3A8D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CONCLUSIONES Y RECOMENDACIONES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50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B31BEE-ADD8-57FD-C3DE-79783647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Descripción de la empresa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5ACE8A-692D-1621-EBD1-6DD4AD06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6" b="-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0558990-FD5C-3454-128F-684D089F72F7}"/>
              </a:ext>
            </a:extLst>
          </p:cNvPr>
          <p:cNvSpPr txBox="1"/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Minera Boroo Misquichilca es una empresa minera internacional dedicada a la extracción y procesamiento de oro y otros metales preciosos. La empresa busca crear valor a largo plazo para sus accionistas mediante la implementación de prácticas responsables en cuanto al impacto ambiental y el bienestar de las comunidades locales.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570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B31BEE-ADD8-57FD-C3DE-79783647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68" y="-3160"/>
            <a:ext cx="7342589" cy="12782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Descripción</a:t>
            </a:r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 de la </a:t>
            </a:r>
            <a:r>
              <a:rPr lang="en-US" sz="51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empresa</a:t>
            </a:r>
            <a:endParaRPr lang="en-US" sz="5100" err="1">
              <a:solidFill>
                <a:schemeClr val="tx1">
                  <a:lumMod val="85000"/>
                  <a:lumOff val="15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3E407FC-B419-C0F1-B0C8-7A48B022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810" y="1270929"/>
            <a:ext cx="9491542" cy="49710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17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A983-2981-F067-039A-8D4B90D2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87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Problema de la empresa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8379CB6-0874-492D-19E3-0448F58BB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901" y="1886923"/>
            <a:ext cx="2682240" cy="4023360"/>
          </a:xfrm>
        </p:spPr>
      </p:pic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6229F2F5-38F4-1417-69CD-AB9FBC00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14" y="2013857"/>
            <a:ext cx="6836229" cy="38970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5CDAF642-A473-58A0-1A8E-6A09B5AB3C93}"/>
              </a:ext>
            </a:extLst>
          </p:cNvPr>
          <p:cNvSpPr txBox="1">
            <a:spLocks/>
          </p:cNvSpPr>
          <p:nvPr/>
        </p:nvSpPr>
        <p:spPr>
          <a:xfrm>
            <a:off x="1097280" y="1225248"/>
            <a:ext cx="2286000" cy="52904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ea typeface="Calibri"/>
                <a:cs typeface="Calibri"/>
              </a:rPr>
              <a:t>Descripción del Problema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68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DA983-2981-F067-039A-8D4B90D20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48103" cy="935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Problema de la empresa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404712-A86A-E0B3-29E6-725A2A0FD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25248"/>
            <a:ext cx="2286000" cy="52904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s-ES">
                <a:ea typeface="Calibri"/>
                <a:cs typeface="Calibri"/>
              </a:rPr>
              <a:t>Impacto Negativo</a:t>
            </a:r>
            <a:endParaRPr lang="es-ES"/>
          </a:p>
        </p:txBody>
      </p:sp>
      <p:pic>
        <p:nvPicPr>
          <p:cNvPr id="4" name="Imagen 3" descr="Imagen que contiene interior, tabla, cuarto, computadora&#10;&#10;Descripción generada automáticamente">
            <a:extLst>
              <a:ext uri="{FF2B5EF4-FFF2-40B4-BE49-F238E27FC236}">
                <a16:creationId xmlns:a16="http://schemas.microsoft.com/office/drawing/2014/main" id="{1FFC8E39-1D20-72F5-53F8-905ECC85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885" y="0"/>
            <a:ext cx="4561115" cy="68580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94BB1D8-FAB5-9790-7AB4-1B9E46B78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46" y="1982821"/>
            <a:ext cx="2664279" cy="1807029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17A71C5-9AC3-DE4F-F1AE-D095BC7B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67" y="1988004"/>
            <a:ext cx="2567669" cy="1815194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4676FD8-AACB-77E3-1D1A-4D1E36B1B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707" y="4008664"/>
            <a:ext cx="6025244" cy="11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92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9C669A-18AB-A84F-3C33-C73D0B9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Explicación</a:t>
            </a:r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 del </a:t>
            </a:r>
            <a:r>
              <a:rPr lang="en-US" sz="6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proceso</a:t>
            </a:r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sz="6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situación</a:t>
            </a:r>
            <a:r>
              <a:rPr lang="en-US" sz="68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inicial</a:t>
            </a:r>
            <a:endParaRPr lang="en-US" sz="6800" err="1">
              <a:solidFill>
                <a:schemeClr val="tx1">
                  <a:lumMod val="85000"/>
                  <a:lumOff val="15000"/>
                </a:schemeClr>
              </a:solidFill>
              <a:ea typeface="Calibri Light"/>
              <a:cs typeface="Calibri Light"/>
            </a:endParaRPr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0CD50A67-9D46-F09E-58E9-C04D0EC1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640081"/>
            <a:ext cx="4169678" cy="505415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309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BFF5C4-DC10-E215-5694-2D0696EF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Objetivos del sistema</a:t>
            </a:r>
          </a:p>
        </p:txBody>
      </p:sp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26920BD3-0D1E-3E84-E059-36AA8030A8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94416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30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16158-2596-50BE-8947-54E1AE4E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Funcionalidades</a:t>
            </a:r>
          </a:p>
        </p:txBody>
      </p:sp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D81CC6D8-9B52-DDB4-610D-6453B48FC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72547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830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78691-F1A9-A22F-0D46-C96EAB1BB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391" y="498269"/>
            <a:ext cx="10058400" cy="886313"/>
          </a:xfrm>
        </p:spPr>
        <p:txBody>
          <a:bodyPr/>
          <a:lstStyle/>
          <a:p>
            <a:r>
              <a:rPr lang="es-ES"/>
              <a:t>Casos de uso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C9FBF07-1E53-A3EB-E754-400BD075F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90518"/>
              </p:ext>
            </p:extLst>
          </p:nvPr>
        </p:nvGraphicFramePr>
        <p:xfrm>
          <a:off x="1777999" y="2159000"/>
          <a:ext cx="8380311" cy="2534807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793437">
                  <a:extLst>
                    <a:ext uri="{9D8B030D-6E8A-4147-A177-3AD203B41FA5}">
                      <a16:colId xmlns:a16="http://schemas.microsoft.com/office/drawing/2014/main" val="2360690539"/>
                    </a:ext>
                  </a:extLst>
                </a:gridCol>
                <a:gridCol w="2793437">
                  <a:extLst>
                    <a:ext uri="{9D8B030D-6E8A-4147-A177-3AD203B41FA5}">
                      <a16:colId xmlns:a16="http://schemas.microsoft.com/office/drawing/2014/main" val="4120195763"/>
                    </a:ext>
                  </a:extLst>
                </a:gridCol>
                <a:gridCol w="2793437">
                  <a:extLst>
                    <a:ext uri="{9D8B030D-6E8A-4147-A177-3AD203B41FA5}">
                      <a16:colId xmlns:a16="http://schemas.microsoft.com/office/drawing/2014/main" val="451395502"/>
                    </a:ext>
                  </a:extLst>
                </a:gridCol>
              </a:tblGrid>
              <a:tr h="12379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noProof="0" dirty="0">
                          <a:solidFill>
                            <a:srgbClr val="000000"/>
                          </a:solidFill>
                        </a:rPr>
                        <a:t>Caso de Uso 1: Registro de Actividades de Mantenimiento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noProof="0" dirty="0">
                          <a:solidFill>
                            <a:srgbClr val="000000"/>
                          </a:solidFill>
                        </a:rPr>
                        <a:t>Caso de Uso 2: Generación de Reportes Financieros</a:t>
                      </a:r>
                      <a:endParaRPr lang="es-E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1800" u="none" strike="noStrike" noProof="0" dirty="0">
                          <a:solidFill>
                            <a:srgbClr val="000000"/>
                          </a:solidFill>
                        </a:rPr>
                        <a:t>Caso de Uso 3: Búsqueda y Filtrado de Actividades</a:t>
                      </a:r>
                      <a:endParaRPr lang="es-E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36128"/>
                  </a:ext>
                </a:extLst>
              </a:tr>
              <a:tr h="1296878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Actor Principal</a:t>
                      </a:r>
                      <a:endParaRPr lang="e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Precondiciones</a:t>
                      </a:r>
                      <a:endParaRPr lang="e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Flujo Principal</a:t>
                      </a:r>
                      <a:endParaRPr lang="e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s-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Postcondiciones</a:t>
                      </a:r>
                      <a:endParaRPr lang="es-ES" sz="14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Actor Principal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Precondiciones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Flujo Principal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-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Postcondiciones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Actor Principal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Precondiciones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Flujo Principal</a:t>
                      </a:r>
                      <a:endParaRPr lang="es" sz="1400" b="0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s-ES" sz="1400" b="1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Postcondiciones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721095"/>
                  </a:ext>
                </a:extLst>
              </a:tr>
            </a:tbl>
          </a:graphicData>
        </a:graphic>
      </p:graphicFrame>
      <p:pic>
        <p:nvPicPr>
          <p:cNvPr id="5" name="Imagen 4" descr="Caso de uso - Iconos gratis de usuario">
            <a:extLst>
              <a:ext uri="{FF2B5EF4-FFF2-40B4-BE49-F238E27FC236}">
                <a16:creationId xmlns:a16="http://schemas.microsoft.com/office/drawing/2014/main" id="{13208365-6BCA-C25F-CA67-4AB57F0C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55" y="411762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903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CEC5BE31EE534E99648477A8ADC60E" ma:contentTypeVersion="8" ma:contentTypeDescription="Create a new document." ma:contentTypeScope="" ma:versionID="2510af12f9daef8453aefa3dc495068c">
  <xsd:schema xmlns:xsd="http://www.w3.org/2001/XMLSchema" xmlns:xs="http://www.w3.org/2001/XMLSchema" xmlns:p="http://schemas.microsoft.com/office/2006/metadata/properties" xmlns:ns2="d752cd23-39fe-41a0-8099-541d0dbadeec" targetNamespace="http://schemas.microsoft.com/office/2006/metadata/properties" ma:root="true" ma:fieldsID="7fe4dd0227880c98e07ecad901b65366" ns2:_="">
    <xsd:import namespace="d752cd23-39fe-41a0-8099-541d0dbade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52cd23-39fe-41a0-8099-541d0dbade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297C89-5164-4B6A-97C2-C23D268AB0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C06166-3200-4978-8C43-2B58C5AC9330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d752cd23-39fe-41a0-8099-541d0dbadee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EDE41D2-2725-4DB2-B878-ACEC4062B868}">
  <ds:schemaRefs>
    <ds:schemaRef ds:uri="d752cd23-39fe-41a0-8099-541d0dbade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Panorámica</PresentationFormat>
  <Paragraphs>58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Retrospect</vt:lpstr>
      <vt:lpstr>FUNDAMENTOS DE PROGRAMACIÓN 2</vt:lpstr>
      <vt:lpstr>Descripción de la empresa</vt:lpstr>
      <vt:lpstr>Descripción de la empresa</vt:lpstr>
      <vt:lpstr>Problema de la empresa</vt:lpstr>
      <vt:lpstr>Problema de la empresa</vt:lpstr>
      <vt:lpstr>Explicación del proceso – situación inicial</vt:lpstr>
      <vt:lpstr>Objetivos del sistema</vt:lpstr>
      <vt:lpstr>Funcionalidades</vt:lpstr>
      <vt:lpstr>Casos de uso</vt:lpstr>
      <vt:lpstr>Pantallas</vt:lpstr>
      <vt:lpstr>Presentación de PowerPoint</vt:lpstr>
      <vt:lpstr>Diagrama de clase</vt:lpstr>
      <vt:lpstr>CODIGOS DEL JAVA</vt:lpstr>
      <vt:lpstr>CONCLUSIONES Y RECOMENDACIONES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u202420507 (Velasquez Allende, Roberto Aaron)</dc:creator>
  <cp:lastModifiedBy>u202420507 (Velasquez Allende, Roberto Aaron)</cp:lastModifiedBy>
  <cp:revision>119</cp:revision>
  <dcterms:created xsi:type="dcterms:W3CDTF">2024-11-29T02:13:46Z</dcterms:created>
  <dcterms:modified xsi:type="dcterms:W3CDTF">2024-11-29T21:45:32Z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0x0101001BCEC5BE31EE534E99648477A8ADC60E</vt:lpwstr>
  </property>
</Properties>
</file>